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1" r:id="rId4"/>
    <p:sldId id="265" r:id="rId5"/>
    <p:sldId id="260" r:id="rId6"/>
    <p:sldId id="267" r:id="rId7"/>
    <p:sldId id="268" r:id="rId8"/>
    <p:sldId id="266" r:id="rId9"/>
    <p:sldId id="258" r:id="rId10"/>
    <p:sldId id="25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A473F-FE07-4FAC-B2DA-FDFC01EBF4D4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A3F0F38-7434-4CF4-95F7-A87BCA5AB6A0}">
      <dgm:prSet/>
      <dgm:spPr/>
      <dgm:t>
        <a:bodyPr/>
        <a:lstStyle/>
        <a:p>
          <a:r>
            <a:rPr lang="de-AT" dirty="0" err="1"/>
            <a:t>Programming</a:t>
          </a:r>
          <a:r>
            <a:rPr lang="de-AT" dirty="0"/>
            <a:t> Language: </a:t>
          </a:r>
          <a:r>
            <a:rPr lang="de-AT" dirty="0" err="1"/>
            <a:t>Solidity</a:t>
          </a:r>
          <a:endParaRPr lang="en-US" dirty="0"/>
        </a:p>
      </dgm:t>
    </dgm:pt>
    <dgm:pt modelId="{FA39D820-DFC7-44DD-B97C-48410245F030}" type="parTrans" cxnId="{7AE7D88F-830F-4BD8-8E52-E1C9CF2A3530}">
      <dgm:prSet/>
      <dgm:spPr/>
      <dgm:t>
        <a:bodyPr/>
        <a:lstStyle/>
        <a:p>
          <a:endParaRPr lang="en-US"/>
        </a:p>
      </dgm:t>
    </dgm:pt>
    <dgm:pt modelId="{9ABD3630-5CE5-40D3-8313-A64785CDCDA7}" type="sibTrans" cxnId="{7AE7D88F-830F-4BD8-8E52-E1C9CF2A3530}">
      <dgm:prSet/>
      <dgm:spPr/>
      <dgm:t>
        <a:bodyPr/>
        <a:lstStyle/>
        <a:p>
          <a:endParaRPr lang="en-US"/>
        </a:p>
      </dgm:t>
    </dgm:pt>
    <dgm:pt modelId="{6416FDA9-4C98-48A2-8A41-FFAB0EE5F9C4}">
      <dgm:prSet/>
      <dgm:spPr/>
      <dgm:t>
        <a:bodyPr/>
        <a:lstStyle/>
        <a:p>
          <a:r>
            <a:rPr lang="de-AT" dirty="0"/>
            <a:t>Blockchain: </a:t>
          </a:r>
        </a:p>
        <a:p>
          <a:r>
            <a:rPr lang="de-AT" dirty="0"/>
            <a:t>Ethereum-</a:t>
          </a:r>
          <a:r>
            <a:rPr lang="de-AT" dirty="0" err="1"/>
            <a:t>chain</a:t>
          </a:r>
          <a:endParaRPr lang="en-US" dirty="0"/>
        </a:p>
      </dgm:t>
    </dgm:pt>
    <dgm:pt modelId="{4EA0FC77-BA1E-47D0-BD27-3A76EAF0B85B}" type="parTrans" cxnId="{198541F3-AF64-4A18-A0A3-00D97C2132A2}">
      <dgm:prSet/>
      <dgm:spPr/>
      <dgm:t>
        <a:bodyPr/>
        <a:lstStyle/>
        <a:p>
          <a:endParaRPr lang="en-US"/>
        </a:p>
      </dgm:t>
    </dgm:pt>
    <dgm:pt modelId="{95A73916-A9BF-40F4-82B5-D2F1D948D804}" type="sibTrans" cxnId="{198541F3-AF64-4A18-A0A3-00D97C2132A2}">
      <dgm:prSet/>
      <dgm:spPr/>
      <dgm:t>
        <a:bodyPr/>
        <a:lstStyle/>
        <a:p>
          <a:endParaRPr lang="en-US"/>
        </a:p>
      </dgm:t>
    </dgm:pt>
    <dgm:pt modelId="{986D746C-E91E-4388-85E0-1FC59DD6E471}">
      <dgm:prSet/>
      <dgm:spPr/>
      <dgm:t>
        <a:bodyPr/>
        <a:lstStyle/>
        <a:p>
          <a:r>
            <a:rPr lang="de-AT" dirty="0"/>
            <a:t>Framework: </a:t>
          </a:r>
        </a:p>
        <a:p>
          <a:r>
            <a:rPr lang="de-AT" dirty="0" err="1"/>
            <a:t>Truffle</a:t>
          </a:r>
          <a:r>
            <a:rPr lang="de-AT" dirty="0"/>
            <a:t> Suite</a:t>
          </a:r>
          <a:endParaRPr lang="en-US" dirty="0"/>
        </a:p>
      </dgm:t>
    </dgm:pt>
    <dgm:pt modelId="{92EA9C89-9395-47D6-8CA3-D8E2E26E419A}" type="parTrans" cxnId="{373C77BC-CC2F-436D-B933-7E868B525939}">
      <dgm:prSet/>
      <dgm:spPr/>
      <dgm:t>
        <a:bodyPr/>
        <a:lstStyle/>
        <a:p>
          <a:endParaRPr lang="en-US"/>
        </a:p>
      </dgm:t>
    </dgm:pt>
    <dgm:pt modelId="{9EB9CF05-D32B-4AB5-BA3D-E2CE69D5814F}" type="sibTrans" cxnId="{373C77BC-CC2F-436D-B933-7E868B525939}">
      <dgm:prSet/>
      <dgm:spPr/>
      <dgm:t>
        <a:bodyPr/>
        <a:lstStyle/>
        <a:p>
          <a:endParaRPr lang="en-US"/>
        </a:p>
      </dgm:t>
    </dgm:pt>
    <dgm:pt modelId="{1147E95D-18C9-4201-83CD-8E0C99072902}">
      <dgm:prSet/>
      <dgm:spPr/>
      <dgm:t>
        <a:bodyPr/>
        <a:lstStyle/>
        <a:p>
          <a:r>
            <a:rPr lang="de-AT" dirty="0" err="1"/>
            <a:t>Local</a:t>
          </a:r>
          <a:r>
            <a:rPr lang="de-AT" dirty="0"/>
            <a:t> </a:t>
          </a:r>
          <a:r>
            <a:rPr lang="de-AT" dirty="0" err="1"/>
            <a:t>testing</a:t>
          </a:r>
          <a:r>
            <a:rPr lang="de-AT" dirty="0"/>
            <a:t>: Ganache</a:t>
          </a:r>
          <a:endParaRPr lang="en-US" dirty="0"/>
        </a:p>
      </dgm:t>
    </dgm:pt>
    <dgm:pt modelId="{4F51837B-CAA8-47D6-AF83-3C2758702485}" type="parTrans" cxnId="{628056D5-0600-422E-9422-151F37299E9F}">
      <dgm:prSet/>
      <dgm:spPr/>
      <dgm:t>
        <a:bodyPr/>
        <a:lstStyle/>
        <a:p>
          <a:endParaRPr lang="en-US"/>
        </a:p>
      </dgm:t>
    </dgm:pt>
    <dgm:pt modelId="{316167E1-CF54-4E0D-B3A0-BD89129E083D}" type="sibTrans" cxnId="{628056D5-0600-422E-9422-151F37299E9F}">
      <dgm:prSet/>
      <dgm:spPr/>
      <dgm:t>
        <a:bodyPr/>
        <a:lstStyle/>
        <a:p>
          <a:endParaRPr lang="en-US"/>
        </a:p>
      </dgm:t>
    </dgm:pt>
    <dgm:pt modelId="{BC30E9FE-7FCB-4AC0-BB4A-5A66033DB3C9}">
      <dgm:prSet/>
      <dgm:spPr/>
      <dgm:t>
        <a:bodyPr/>
        <a:lstStyle/>
        <a:p>
          <a:r>
            <a:rPr lang="de-AT" dirty="0" err="1"/>
            <a:t>Crypo</a:t>
          </a:r>
          <a:r>
            <a:rPr lang="de-AT" dirty="0"/>
            <a:t> Wallet &amp; Access </a:t>
          </a:r>
          <a:r>
            <a:rPr lang="de-AT" dirty="0" err="1"/>
            <a:t>to</a:t>
          </a:r>
          <a:r>
            <a:rPr lang="de-AT" dirty="0"/>
            <a:t> Blockchain Apps: </a:t>
          </a:r>
        </a:p>
        <a:p>
          <a:r>
            <a:rPr lang="de-AT" dirty="0" err="1"/>
            <a:t>Metamask</a:t>
          </a:r>
          <a:endParaRPr lang="en-US" dirty="0"/>
        </a:p>
      </dgm:t>
    </dgm:pt>
    <dgm:pt modelId="{D949CDEE-088D-41D9-8D68-115625B67350}" type="parTrans" cxnId="{E75AF1D8-96C0-4D15-8600-6FAA5C4047F8}">
      <dgm:prSet/>
      <dgm:spPr/>
      <dgm:t>
        <a:bodyPr/>
        <a:lstStyle/>
        <a:p>
          <a:endParaRPr lang="en-US"/>
        </a:p>
      </dgm:t>
    </dgm:pt>
    <dgm:pt modelId="{9438AA14-74C7-4A61-82C6-BB68E23837AC}" type="sibTrans" cxnId="{E75AF1D8-96C0-4D15-8600-6FAA5C4047F8}">
      <dgm:prSet/>
      <dgm:spPr/>
      <dgm:t>
        <a:bodyPr/>
        <a:lstStyle/>
        <a:p>
          <a:endParaRPr lang="en-US"/>
        </a:p>
      </dgm:t>
    </dgm:pt>
    <dgm:pt modelId="{9B9B5243-DCDC-4058-AE30-384F03EEE212}">
      <dgm:prSet/>
      <dgm:spPr/>
      <dgm:t>
        <a:bodyPr/>
        <a:lstStyle/>
        <a:p>
          <a:r>
            <a:rPr lang="de-AT" dirty="0" err="1"/>
            <a:t>Storing</a:t>
          </a:r>
          <a:r>
            <a:rPr lang="de-AT" dirty="0"/>
            <a:t>: </a:t>
          </a:r>
        </a:p>
        <a:p>
          <a:r>
            <a:rPr lang="de-AT" dirty="0"/>
            <a:t>IPFS</a:t>
          </a:r>
          <a:endParaRPr lang="en-US" dirty="0"/>
        </a:p>
      </dgm:t>
    </dgm:pt>
    <dgm:pt modelId="{612E4BE5-D86F-495C-A953-21D8F5E63AD7}" type="parTrans" cxnId="{7E053EB8-63E1-4EC9-AF71-B0386237F8A4}">
      <dgm:prSet/>
      <dgm:spPr/>
      <dgm:t>
        <a:bodyPr/>
        <a:lstStyle/>
        <a:p>
          <a:endParaRPr lang="de-AT"/>
        </a:p>
      </dgm:t>
    </dgm:pt>
    <dgm:pt modelId="{8397D170-765F-4FEF-B830-96085CCDA723}" type="sibTrans" cxnId="{7E053EB8-63E1-4EC9-AF71-B0386237F8A4}">
      <dgm:prSet/>
      <dgm:spPr/>
      <dgm:t>
        <a:bodyPr/>
        <a:lstStyle/>
        <a:p>
          <a:endParaRPr lang="de-AT"/>
        </a:p>
      </dgm:t>
    </dgm:pt>
    <dgm:pt modelId="{F3CCBBE0-F945-4416-9B07-54EAE8E2AA51}">
      <dgm:prSet/>
      <dgm:spPr/>
      <dgm:t>
        <a:bodyPr/>
        <a:lstStyle/>
        <a:p>
          <a:r>
            <a:rPr lang="de-AT" dirty="0"/>
            <a:t>Website: </a:t>
          </a:r>
        </a:p>
        <a:p>
          <a:r>
            <a:rPr lang="de-AT" dirty="0"/>
            <a:t>HTML/CSS, PHP, JS</a:t>
          </a:r>
          <a:endParaRPr lang="en-US" dirty="0"/>
        </a:p>
      </dgm:t>
    </dgm:pt>
    <dgm:pt modelId="{4F053B43-4EB2-4621-9BC7-81F6302DE1A3}" type="parTrans" cxnId="{F68D7B82-4CA0-4B68-9AD7-414E4275638A}">
      <dgm:prSet/>
      <dgm:spPr/>
      <dgm:t>
        <a:bodyPr/>
        <a:lstStyle/>
        <a:p>
          <a:endParaRPr lang="de-AT"/>
        </a:p>
      </dgm:t>
    </dgm:pt>
    <dgm:pt modelId="{2FB03C6B-0B5E-4451-A37B-EAE0F8D0BB5C}" type="sibTrans" cxnId="{F68D7B82-4CA0-4B68-9AD7-414E4275638A}">
      <dgm:prSet/>
      <dgm:spPr/>
      <dgm:t>
        <a:bodyPr/>
        <a:lstStyle/>
        <a:p>
          <a:endParaRPr lang="de-AT"/>
        </a:p>
      </dgm:t>
    </dgm:pt>
    <dgm:pt modelId="{5F303831-14D3-4FD3-9DDE-2B0C6EE963E7}" type="pres">
      <dgm:prSet presAssocID="{46AA473F-FE07-4FAC-B2DA-FDFC01EBF4D4}" presName="diagram" presStyleCnt="0">
        <dgm:presLayoutVars>
          <dgm:dir/>
          <dgm:resizeHandles val="exact"/>
        </dgm:presLayoutVars>
      </dgm:prSet>
      <dgm:spPr/>
    </dgm:pt>
    <dgm:pt modelId="{3BECD9B9-36FD-4ECB-B7EB-389688E49CDC}" type="pres">
      <dgm:prSet presAssocID="{EA3F0F38-7434-4CF4-95F7-A87BCA5AB6A0}" presName="node" presStyleLbl="node1" presStyleIdx="0" presStyleCnt="7" custLinFactX="10847" custLinFactNeighborX="100000" custLinFactNeighborY="-646">
        <dgm:presLayoutVars>
          <dgm:bulletEnabled val="1"/>
        </dgm:presLayoutVars>
      </dgm:prSet>
      <dgm:spPr/>
    </dgm:pt>
    <dgm:pt modelId="{709DAA12-BE1E-4648-947E-04F62E3DF45E}" type="pres">
      <dgm:prSet presAssocID="{9ABD3630-5CE5-40D3-8313-A64785CDCDA7}" presName="sibTrans" presStyleCnt="0"/>
      <dgm:spPr/>
    </dgm:pt>
    <dgm:pt modelId="{488AFE14-9D83-4FE4-9A9E-FF475199A60F}" type="pres">
      <dgm:prSet presAssocID="{6416FDA9-4C98-48A2-8A41-FFAB0EE5F9C4}" presName="node" presStyleLbl="node1" presStyleIdx="1" presStyleCnt="7" custLinFactX="-10126" custLinFactNeighborX="-100000" custLinFactNeighborY="-1165">
        <dgm:presLayoutVars>
          <dgm:bulletEnabled val="1"/>
        </dgm:presLayoutVars>
      </dgm:prSet>
      <dgm:spPr/>
    </dgm:pt>
    <dgm:pt modelId="{88954884-D4E0-4112-B422-1840ADF4ABEB}" type="pres">
      <dgm:prSet presAssocID="{95A73916-A9BF-40F4-82B5-D2F1D948D804}" presName="sibTrans" presStyleCnt="0"/>
      <dgm:spPr/>
    </dgm:pt>
    <dgm:pt modelId="{8961333C-8288-4EA9-8655-23A39A5FEF0A}" type="pres">
      <dgm:prSet presAssocID="{986D746C-E91E-4388-85E0-1FC59DD6E471}" presName="node" presStyleLbl="node1" presStyleIdx="2" presStyleCnt="7">
        <dgm:presLayoutVars>
          <dgm:bulletEnabled val="1"/>
        </dgm:presLayoutVars>
      </dgm:prSet>
      <dgm:spPr/>
    </dgm:pt>
    <dgm:pt modelId="{84D12AE2-B61E-41E9-8260-ADCB2D0B7F7C}" type="pres">
      <dgm:prSet presAssocID="{9EB9CF05-D32B-4AB5-BA3D-E2CE69D5814F}" presName="sibTrans" presStyleCnt="0"/>
      <dgm:spPr/>
    </dgm:pt>
    <dgm:pt modelId="{B5D5DE0E-A136-49B3-8E16-2FF5FF2633B0}" type="pres">
      <dgm:prSet presAssocID="{1147E95D-18C9-4201-83CD-8E0C99072902}" presName="node" presStyleLbl="node1" presStyleIdx="3" presStyleCnt="7">
        <dgm:presLayoutVars>
          <dgm:bulletEnabled val="1"/>
        </dgm:presLayoutVars>
      </dgm:prSet>
      <dgm:spPr/>
    </dgm:pt>
    <dgm:pt modelId="{8A6831B8-28D0-4FE8-8DE2-0336813116C7}" type="pres">
      <dgm:prSet presAssocID="{316167E1-CF54-4E0D-B3A0-BD89129E083D}" presName="sibTrans" presStyleCnt="0"/>
      <dgm:spPr/>
    </dgm:pt>
    <dgm:pt modelId="{E1D0A6EB-D97D-47E2-954B-AEBCCF8385CF}" type="pres">
      <dgm:prSet presAssocID="{BC30E9FE-7FCB-4AC0-BB4A-5A66033DB3C9}" presName="node" presStyleLbl="node1" presStyleIdx="4" presStyleCnt="7">
        <dgm:presLayoutVars>
          <dgm:bulletEnabled val="1"/>
        </dgm:presLayoutVars>
      </dgm:prSet>
      <dgm:spPr/>
    </dgm:pt>
    <dgm:pt modelId="{A4370002-C0D7-4341-88D4-C401475FAD5F}" type="pres">
      <dgm:prSet presAssocID="{9438AA14-74C7-4A61-82C6-BB68E23837AC}" presName="sibTrans" presStyleCnt="0"/>
      <dgm:spPr/>
    </dgm:pt>
    <dgm:pt modelId="{A1BDB6E6-0AD3-4EF5-BA42-EBE0647CBE05}" type="pres">
      <dgm:prSet presAssocID="{9B9B5243-DCDC-4058-AE30-384F03EEE212}" presName="node" presStyleLbl="node1" presStyleIdx="5" presStyleCnt="7">
        <dgm:presLayoutVars>
          <dgm:bulletEnabled val="1"/>
        </dgm:presLayoutVars>
      </dgm:prSet>
      <dgm:spPr/>
    </dgm:pt>
    <dgm:pt modelId="{E1E85EE9-0073-4E33-B63D-21FBAAB2CCC2}" type="pres">
      <dgm:prSet presAssocID="{8397D170-765F-4FEF-B830-96085CCDA723}" presName="sibTrans" presStyleCnt="0"/>
      <dgm:spPr/>
    </dgm:pt>
    <dgm:pt modelId="{CDB8A4B0-1F61-416E-9885-FEAE350499F8}" type="pres">
      <dgm:prSet presAssocID="{F3CCBBE0-F945-4416-9B07-54EAE8E2AA51}" presName="node" presStyleLbl="node1" presStyleIdx="6" presStyleCnt="7">
        <dgm:presLayoutVars>
          <dgm:bulletEnabled val="1"/>
        </dgm:presLayoutVars>
      </dgm:prSet>
      <dgm:spPr/>
    </dgm:pt>
  </dgm:ptLst>
  <dgm:cxnLst>
    <dgm:cxn modelId="{0D151824-5E39-4D70-82AC-D873258C2505}" type="presOf" srcId="{1147E95D-18C9-4201-83CD-8E0C99072902}" destId="{B5D5DE0E-A136-49B3-8E16-2FF5FF2633B0}" srcOrd="0" destOrd="0" presId="urn:microsoft.com/office/officeart/2005/8/layout/default"/>
    <dgm:cxn modelId="{2DACC45F-C4A1-40D4-97C8-E7F601C1E493}" type="presOf" srcId="{BC30E9FE-7FCB-4AC0-BB4A-5A66033DB3C9}" destId="{E1D0A6EB-D97D-47E2-954B-AEBCCF8385CF}" srcOrd="0" destOrd="0" presId="urn:microsoft.com/office/officeart/2005/8/layout/default"/>
    <dgm:cxn modelId="{D677F24D-F736-4F8C-A1B3-E437459B5A0A}" type="presOf" srcId="{6416FDA9-4C98-48A2-8A41-FFAB0EE5F9C4}" destId="{488AFE14-9D83-4FE4-9A9E-FF475199A60F}" srcOrd="0" destOrd="0" presId="urn:microsoft.com/office/officeart/2005/8/layout/default"/>
    <dgm:cxn modelId="{384E7182-F2D4-4CC2-BAEB-92F986DD8266}" type="presOf" srcId="{986D746C-E91E-4388-85E0-1FC59DD6E471}" destId="{8961333C-8288-4EA9-8655-23A39A5FEF0A}" srcOrd="0" destOrd="0" presId="urn:microsoft.com/office/officeart/2005/8/layout/default"/>
    <dgm:cxn modelId="{F68D7B82-4CA0-4B68-9AD7-414E4275638A}" srcId="{46AA473F-FE07-4FAC-B2DA-FDFC01EBF4D4}" destId="{F3CCBBE0-F945-4416-9B07-54EAE8E2AA51}" srcOrd="6" destOrd="0" parTransId="{4F053B43-4EB2-4621-9BC7-81F6302DE1A3}" sibTransId="{2FB03C6B-0B5E-4451-A37B-EAE0F8D0BB5C}"/>
    <dgm:cxn modelId="{7AE7D88F-830F-4BD8-8E52-E1C9CF2A3530}" srcId="{46AA473F-FE07-4FAC-B2DA-FDFC01EBF4D4}" destId="{EA3F0F38-7434-4CF4-95F7-A87BCA5AB6A0}" srcOrd="0" destOrd="0" parTransId="{FA39D820-DFC7-44DD-B97C-48410245F030}" sibTransId="{9ABD3630-5CE5-40D3-8313-A64785CDCDA7}"/>
    <dgm:cxn modelId="{56DF67AA-0FE6-44C1-BCA2-D428E763E90A}" type="presOf" srcId="{EA3F0F38-7434-4CF4-95F7-A87BCA5AB6A0}" destId="{3BECD9B9-36FD-4ECB-B7EB-389688E49CDC}" srcOrd="0" destOrd="0" presId="urn:microsoft.com/office/officeart/2005/8/layout/default"/>
    <dgm:cxn modelId="{535985AB-CE60-4539-A33B-7F267E438972}" type="presOf" srcId="{F3CCBBE0-F945-4416-9B07-54EAE8E2AA51}" destId="{CDB8A4B0-1F61-416E-9885-FEAE350499F8}" srcOrd="0" destOrd="0" presId="urn:microsoft.com/office/officeart/2005/8/layout/default"/>
    <dgm:cxn modelId="{7E053EB8-63E1-4EC9-AF71-B0386237F8A4}" srcId="{46AA473F-FE07-4FAC-B2DA-FDFC01EBF4D4}" destId="{9B9B5243-DCDC-4058-AE30-384F03EEE212}" srcOrd="5" destOrd="0" parTransId="{612E4BE5-D86F-495C-A953-21D8F5E63AD7}" sibTransId="{8397D170-765F-4FEF-B830-96085CCDA723}"/>
    <dgm:cxn modelId="{373C77BC-CC2F-436D-B933-7E868B525939}" srcId="{46AA473F-FE07-4FAC-B2DA-FDFC01EBF4D4}" destId="{986D746C-E91E-4388-85E0-1FC59DD6E471}" srcOrd="2" destOrd="0" parTransId="{92EA9C89-9395-47D6-8CA3-D8E2E26E419A}" sibTransId="{9EB9CF05-D32B-4AB5-BA3D-E2CE69D5814F}"/>
    <dgm:cxn modelId="{2789FEC6-9772-4732-A9A2-B40A949EC17E}" type="presOf" srcId="{46AA473F-FE07-4FAC-B2DA-FDFC01EBF4D4}" destId="{5F303831-14D3-4FD3-9DDE-2B0C6EE963E7}" srcOrd="0" destOrd="0" presId="urn:microsoft.com/office/officeart/2005/8/layout/default"/>
    <dgm:cxn modelId="{821031CD-3A70-49A6-8351-D7F621F0A0A3}" type="presOf" srcId="{9B9B5243-DCDC-4058-AE30-384F03EEE212}" destId="{A1BDB6E6-0AD3-4EF5-BA42-EBE0647CBE05}" srcOrd="0" destOrd="0" presId="urn:microsoft.com/office/officeart/2005/8/layout/default"/>
    <dgm:cxn modelId="{628056D5-0600-422E-9422-151F37299E9F}" srcId="{46AA473F-FE07-4FAC-B2DA-FDFC01EBF4D4}" destId="{1147E95D-18C9-4201-83CD-8E0C99072902}" srcOrd="3" destOrd="0" parTransId="{4F51837B-CAA8-47D6-AF83-3C2758702485}" sibTransId="{316167E1-CF54-4E0D-B3A0-BD89129E083D}"/>
    <dgm:cxn modelId="{E75AF1D8-96C0-4D15-8600-6FAA5C4047F8}" srcId="{46AA473F-FE07-4FAC-B2DA-FDFC01EBF4D4}" destId="{BC30E9FE-7FCB-4AC0-BB4A-5A66033DB3C9}" srcOrd="4" destOrd="0" parTransId="{D949CDEE-088D-41D9-8D68-115625B67350}" sibTransId="{9438AA14-74C7-4A61-82C6-BB68E23837AC}"/>
    <dgm:cxn modelId="{198541F3-AF64-4A18-A0A3-00D97C2132A2}" srcId="{46AA473F-FE07-4FAC-B2DA-FDFC01EBF4D4}" destId="{6416FDA9-4C98-48A2-8A41-FFAB0EE5F9C4}" srcOrd="1" destOrd="0" parTransId="{4EA0FC77-BA1E-47D0-BD27-3A76EAF0B85B}" sibTransId="{95A73916-A9BF-40F4-82B5-D2F1D948D804}"/>
    <dgm:cxn modelId="{39FB9D57-475E-43DB-83E4-3AD7630E6B13}" type="presParOf" srcId="{5F303831-14D3-4FD3-9DDE-2B0C6EE963E7}" destId="{3BECD9B9-36FD-4ECB-B7EB-389688E49CDC}" srcOrd="0" destOrd="0" presId="urn:microsoft.com/office/officeart/2005/8/layout/default"/>
    <dgm:cxn modelId="{12793EB3-CA91-4DEC-90B7-90C036A1A71C}" type="presParOf" srcId="{5F303831-14D3-4FD3-9DDE-2B0C6EE963E7}" destId="{709DAA12-BE1E-4648-947E-04F62E3DF45E}" srcOrd="1" destOrd="0" presId="urn:microsoft.com/office/officeart/2005/8/layout/default"/>
    <dgm:cxn modelId="{90A9F4B4-3CF7-4502-95EB-656AB7DBCD7B}" type="presParOf" srcId="{5F303831-14D3-4FD3-9DDE-2B0C6EE963E7}" destId="{488AFE14-9D83-4FE4-9A9E-FF475199A60F}" srcOrd="2" destOrd="0" presId="urn:microsoft.com/office/officeart/2005/8/layout/default"/>
    <dgm:cxn modelId="{448CB72E-E99C-4664-89B7-1E04924EE059}" type="presParOf" srcId="{5F303831-14D3-4FD3-9DDE-2B0C6EE963E7}" destId="{88954884-D4E0-4112-B422-1840ADF4ABEB}" srcOrd="3" destOrd="0" presId="urn:microsoft.com/office/officeart/2005/8/layout/default"/>
    <dgm:cxn modelId="{CA4FB1E5-CB11-4038-BE7C-8F0DEF4F5C71}" type="presParOf" srcId="{5F303831-14D3-4FD3-9DDE-2B0C6EE963E7}" destId="{8961333C-8288-4EA9-8655-23A39A5FEF0A}" srcOrd="4" destOrd="0" presId="urn:microsoft.com/office/officeart/2005/8/layout/default"/>
    <dgm:cxn modelId="{20F95201-A249-4B69-A071-823A1DDD83FB}" type="presParOf" srcId="{5F303831-14D3-4FD3-9DDE-2B0C6EE963E7}" destId="{84D12AE2-B61E-41E9-8260-ADCB2D0B7F7C}" srcOrd="5" destOrd="0" presId="urn:microsoft.com/office/officeart/2005/8/layout/default"/>
    <dgm:cxn modelId="{89C288AF-3141-495C-BE69-6E1A175ADC3E}" type="presParOf" srcId="{5F303831-14D3-4FD3-9DDE-2B0C6EE963E7}" destId="{B5D5DE0E-A136-49B3-8E16-2FF5FF2633B0}" srcOrd="6" destOrd="0" presId="urn:microsoft.com/office/officeart/2005/8/layout/default"/>
    <dgm:cxn modelId="{0A5933F5-B072-496B-AF3C-ED1D8CAEFFC9}" type="presParOf" srcId="{5F303831-14D3-4FD3-9DDE-2B0C6EE963E7}" destId="{8A6831B8-28D0-4FE8-8DE2-0336813116C7}" srcOrd="7" destOrd="0" presId="urn:microsoft.com/office/officeart/2005/8/layout/default"/>
    <dgm:cxn modelId="{12B798DE-CC1C-46CD-8447-C32A619D04F7}" type="presParOf" srcId="{5F303831-14D3-4FD3-9DDE-2B0C6EE963E7}" destId="{E1D0A6EB-D97D-47E2-954B-AEBCCF8385CF}" srcOrd="8" destOrd="0" presId="urn:microsoft.com/office/officeart/2005/8/layout/default"/>
    <dgm:cxn modelId="{20957C75-0206-48FC-A47E-44BD9E7E0FCE}" type="presParOf" srcId="{5F303831-14D3-4FD3-9DDE-2B0C6EE963E7}" destId="{A4370002-C0D7-4341-88D4-C401475FAD5F}" srcOrd="9" destOrd="0" presId="urn:microsoft.com/office/officeart/2005/8/layout/default"/>
    <dgm:cxn modelId="{8F548EB4-A0CF-4471-A07C-3A518B82BDF4}" type="presParOf" srcId="{5F303831-14D3-4FD3-9DDE-2B0C6EE963E7}" destId="{A1BDB6E6-0AD3-4EF5-BA42-EBE0647CBE05}" srcOrd="10" destOrd="0" presId="urn:microsoft.com/office/officeart/2005/8/layout/default"/>
    <dgm:cxn modelId="{8E4D5A6D-4C93-4FC4-84A9-7A6D8C5BCDDA}" type="presParOf" srcId="{5F303831-14D3-4FD3-9DDE-2B0C6EE963E7}" destId="{E1E85EE9-0073-4E33-B63D-21FBAAB2CCC2}" srcOrd="11" destOrd="0" presId="urn:microsoft.com/office/officeart/2005/8/layout/default"/>
    <dgm:cxn modelId="{D266704B-B876-431C-AC10-10CE71EB356F}" type="presParOf" srcId="{5F303831-14D3-4FD3-9DDE-2B0C6EE963E7}" destId="{CDB8A4B0-1F61-416E-9885-FEAE350499F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793B68-CA13-49C1-A246-301A37DDA65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669C64-9B79-46A3-9A7D-A42518B0D1F5}">
      <dgm:prSet/>
      <dgm:spPr/>
      <dgm:t>
        <a:bodyPr/>
        <a:lstStyle/>
        <a:p>
          <a:r>
            <a:rPr lang="de-AT" baseline="0" dirty="0"/>
            <a:t>Project </a:t>
          </a:r>
          <a:r>
            <a:rPr lang="de-AT" baseline="0" dirty="0" err="1"/>
            <a:t>application</a:t>
          </a:r>
          <a:endParaRPr lang="en-US" dirty="0"/>
        </a:p>
      </dgm:t>
    </dgm:pt>
    <dgm:pt modelId="{CEB3D95E-A075-4408-934F-FB20417D4DA9}" type="parTrans" cxnId="{D0F62219-549F-4341-A20C-7C6F702BD834}">
      <dgm:prSet/>
      <dgm:spPr/>
      <dgm:t>
        <a:bodyPr/>
        <a:lstStyle/>
        <a:p>
          <a:endParaRPr lang="en-US"/>
        </a:p>
      </dgm:t>
    </dgm:pt>
    <dgm:pt modelId="{F571AE14-4A41-4DF4-88A0-BD48B695F844}" type="sibTrans" cxnId="{D0F62219-549F-4341-A20C-7C6F702BD834}">
      <dgm:prSet/>
      <dgm:spPr/>
      <dgm:t>
        <a:bodyPr/>
        <a:lstStyle/>
        <a:p>
          <a:endParaRPr lang="en-US"/>
        </a:p>
      </dgm:t>
    </dgm:pt>
    <dgm:pt modelId="{9216A9F3-0A08-46A5-98DC-2D7DE62AE5B3}">
      <dgm:prSet/>
      <dgm:spPr/>
      <dgm:t>
        <a:bodyPr/>
        <a:lstStyle/>
        <a:p>
          <a:r>
            <a:rPr lang="de-AT" baseline="0" dirty="0"/>
            <a:t>Rough </a:t>
          </a:r>
          <a:r>
            <a:rPr lang="de-AT" baseline="0" dirty="0" err="1"/>
            <a:t>planning</a:t>
          </a:r>
          <a:endParaRPr lang="en-US" dirty="0"/>
        </a:p>
      </dgm:t>
    </dgm:pt>
    <dgm:pt modelId="{BCFAF350-CA02-473B-BE16-2E35B4972FA8}" type="parTrans" cxnId="{E043CDB4-9D69-4000-BC77-9637C5E155A6}">
      <dgm:prSet/>
      <dgm:spPr/>
      <dgm:t>
        <a:bodyPr/>
        <a:lstStyle/>
        <a:p>
          <a:endParaRPr lang="en-US"/>
        </a:p>
      </dgm:t>
    </dgm:pt>
    <dgm:pt modelId="{A043DBF9-41AF-4990-A77E-2B3A9DE70161}" type="sibTrans" cxnId="{E043CDB4-9D69-4000-BC77-9637C5E155A6}">
      <dgm:prSet/>
      <dgm:spPr/>
      <dgm:t>
        <a:bodyPr/>
        <a:lstStyle/>
        <a:p>
          <a:endParaRPr lang="en-US"/>
        </a:p>
      </dgm:t>
    </dgm:pt>
    <dgm:pt modelId="{5660EB79-AD23-4E97-964D-665C30010FE5}">
      <dgm:prSet/>
      <dgm:spPr/>
      <dgm:t>
        <a:bodyPr/>
        <a:lstStyle/>
        <a:p>
          <a:r>
            <a:rPr lang="de-AT" dirty="0"/>
            <a:t>Project </a:t>
          </a:r>
          <a:r>
            <a:rPr lang="de-AT" dirty="0" err="1"/>
            <a:t>goals</a:t>
          </a:r>
          <a:endParaRPr lang="en-US" dirty="0"/>
        </a:p>
      </dgm:t>
    </dgm:pt>
    <dgm:pt modelId="{E9C46D8E-F984-4625-9D22-BBDB2C352099}" type="parTrans" cxnId="{7D11BB0D-7B91-4CE1-BA57-1137DD4D97DE}">
      <dgm:prSet/>
      <dgm:spPr/>
      <dgm:t>
        <a:bodyPr/>
        <a:lstStyle/>
        <a:p>
          <a:endParaRPr lang="en-US"/>
        </a:p>
      </dgm:t>
    </dgm:pt>
    <dgm:pt modelId="{2348CCEC-7F8C-4A79-8E43-702357B90436}" type="sibTrans" cxnId="{7D11BB0D-7B91-4CE1-BA57-1137DD4D97DE}">
      <dgm:prSet/>
      <dgm:spPr/>
      <dgm:t>
        <a:bodyPr/>
        <a:lstStyle/>
        <a:p>
          <a:endParaRPr lang="en-US"/>
        </a:p>
      </dgm:t>
    </dgm:pt>
    <dgm:pt modelId="{99002851-E340-47F1-B826-BACFFEC462F1}">
      <dgm:prSet/>
      <dgm:spPr/>
      <dgm:t>
        <a:bodyPr/>
        <a:lstStyle/>
        <a:p>
          <a:r>
            <a:rPr lang="de-AT" b="0" i="0" dirty="0"/>
            <a:t>Distribution </a:t>
          </a:r>
          <a:r>
            <a:rPr lang="de-AT" b="0" i="0" dirty="0" err="1"/>
            <a:t>of</a:t>
          </a:r>
          <a:r>
            <a:rPr lang="de-AT" b="0" i="0" dirty="0"/>
            <a:t> </a:t>
          </a:r>
          <a:r>
            <a:rPr lang="de-AT" b="0" i="0" dirty="0" err="1"/>
            <a:t>tasks</a:t>
          </a:r>
          <a:endParaRPr lang="en-US" dirty="0"/>
        </a:p>
      </dgm:t>
    </dgm:pt>
    <dgm:pt modelId="{B5D6D6A2-7444-4D1F-8E12-D3A9242BFBF0}" type="parTrans" cxnId="{EE97D624-7268-4A74-9DF4-8273C2094435}">
      <dgm:prSet/>
      <dgm:spPr/>
      <dgm:t>
        <a:bodyPr/>
        <a:lstStyle/>
        <a:p>
          <a:endParaRPr lang="en-US"/>
        </a:p>
      </dgm:t>
    </dgm:pt>
    <dgm:pt modelId="{43A99EBA-397B-4880-AC22-6DFFDC35BBE8}" type="sibTrans" cxnId="{EE97D624-7268-4A74-9DF4-8273C2094435}">
      <dgm:prSet/>
      <dgm:spPr/>
      <dgm:t>
        <a:bodyPr/>
        <a:lstStyle/>
        <a:p>
          <a:endParaRPr lang="en-US"/>
        </a:p>
      </dgm:t>
    </dgm:pt>
    <dgm:pt modelId="{5DB2591E-59E2-41D6-B000-49CECD2663AA}">
      <dgm:prSet/>
      <dgm:spPr/>
      <dgm:t>
        <a:bodyPr/>
        <a:lstStyle/>
        <a:p>
          <a:r>
            <a:rPr lang="de-AT" b="0" i="0" dirty="0" err="1"/>
            <a:t>Planned</a:t>
          </a:r>
          <a:r>
            <a:rPr lang="de-AT" b="0" i="0" dirty="0"/>
            <a:t> </a:t>
          </a:r>
          <a:r>
            <a:rPr lang="de-AT" b="0" i="0" dirty="0" err="1"/>
            <a:t>project</a:t>
          </a:r>
          <a:r>
            <a:rPr lang="de-AT" b="0" i="0" dirty="0"/>
            <a:t> </a:t>
          </a:r>
          <a:r>
            <a:rPr lang="de-AT" b="0" i="0" dirty="0" err="1"/>
            <a:t>flow</a:t>
          </a:r>
          <a:endParaRPr lang="en-US" dirty="0"/>
        </a:p>
      </dgm:t>
    </dgm:pt>
    <dgm:pt modelId="{3FB10539-35BD-45A0-ACFA-90F9B721B61F}" type="parTrans" cxnId="{4C3FFF08-729B-43A1-B2E3-82168E7BA32E}">
      <dgm:prSet/>
      <dgm:spPr/>
      <dgm:t>
        <a:bodyPr/>
        <a:lstStyle/>
        <a:p>
          <a:endParaRPr lang="en-US"/>
        </a:p>
      </dgm:t>
    </dgm:pt>
    <dgm:pt modelId="{65AD4BCF-64C8-4F17-93A5-33C2399E78FA}" type="sibTrans" cxnId="{4C3FFF08-729B-43A1-B2E3-82168E7BA32E}">
      <dgm:prSet/>
      <dgm:spPr/>
      <dgm:t>
        <a:bodyPr/>
        <a:lstStyle/>
        <a:p>
          <a:endParaRPr lang="en-US"/>
        </a:p>
      </dgm:t>
    </dgm:pt>
    <dgm:pt modelId="{B4B6B873-41B1-48D3-99AB-BD47A25F7E28}">
      <dgm:prSet/>
      <dgm:spPr/>
      <dgm:t>
        <a:bodyPr/>
        <a:lstStyle/>
        <a:p>
          <a:r>
            <a:rPr lang="de-AT" b="0" i="0" dirty="0"/>
            <a:t>Project </a:t>
          </a:r>
          <a:r>
            <a:rPr lang="de-AT" b="0" i="0" dirty="0" err="1"/>
            <a:t>environment</a:t>
          </a:r>
          <a:r>
            <a:rPr lang="de-AT" b="0" i="0" dirty="0"/>
            <a:t> </a:t>
          </a:r>
          <a:r>
            <a:rPr lang="de-AT" b="0" i="0" dirty="0" err="1"/>
            <a:t>analysis</a:t>
          </a:r>
          <a:endParaRPr lang="en-US" dirty="0"/>
        </a:p>
      </dgm:t>
    </dgm:pt>
    <dgm:pt modelId="{23F2E549-9985-41D3-A8BD-20E4E2034CF8}" type="parTrans" cxnId="{00F98E53-AF42-450C-9729-A3BF2141413C}">
      <dgm:prSet/>
      <dgm:spPr/>
      <dgm:t>
        <a:bodyPr/>
        <a:lstStyle/>
        <a:p>
          <a:endParaRPr lang="en-US"/>
        </a:p>
      </dgm:t>
    </dgm:pt>
    <dgm:pt modelId="{61A1DBC4-A344-43D1-8D62-3B6A5688FD2E}" type="sibTrans" cxnId="{00F98E53-AF42-450C-9729-A3BF2141413C}">
      <dgm:prSet/>
      <dgm:spPr/>
      <dgm:t>
        <a:bodyPr/>
        <a:lstStyle/>
        <a:p>
          <a:endParaRPr lang="en-US"/>
        </a:p>
      </dgm:t>
    </dgm:pt>
    <dgm:pt modelId="{07094A69-1E71-45C5-B954-3D39240AFBD9}">
      <dgm:prSet/>
      <dgm:spPr/>
      <dgm:t>
        <a:bodyPr/>
        <a:lstStyle/>
        <a:p>
          <a:r>
            <a:rPr lang="de-AT" b="0" i="0" dirty="0"/>
            <a:t>Risk </a:t>
          </a:r>
          <a:r>
            <a:rPr lang="de-AT" b="0" i="0" dirty="0" err="1"/>
            <a:t>analysis</a:t>
          </a:r>
          <a:endParaRPr lang="en-US" dirty="0"/>
        </a:p>
      </dgm:t>
    </dgm:pt>
    <dgm:pt modelId="{6C5E04D8-9269-4BB9-983A-8ED1AD2D9930}" type="parTrans" cxnId="{2C218618-3DDA-4F27-9078-9D574293826D}">
      <dgm:prSet/>
      <dgm:spPr/>
      <dgm:t>
        <a:bodyPr/>
        <a:lstStyle/>
        <a:p>
          <a:endParaRPr lang="en-US"/>
        </a:p>
      </dgm:t>
    </dgm:pt>
    <dgm:pt modelId="{66CC6C44-5EE1-406E-94FB-E6FA19227367}" type="sibTrans" cxnId="{2C218618-3DDA-4F27-9078-9D574293826D}">
      <dgm:prSet/>
      <dgm:spPr/>
      <dgm:t>
        <a:bodyPr/>
        <a:lstStyle/>
        <a:p>
          <a:endParaRPr lang="en-US"/>
        </a:p>
      </dgm:t>
    </dgm:pt>
    <dgm:pt modelId="{9ED898D9-164A-445D-A38B-49A3EB89A325}">
      <dgm:prSet/>
      <dgm:spPr/>
      <dgm:t>
        <a:bodyPr/>
        <a:lstStyle/>
        <a:p>
          <a:r>
            <a:rPr lang="de-AT" b="0" i="0" dirty="0"/>
            <a:t>Project </a:t>
          </a:r>
          <a:r>
            <a:rPr lang="de-AT" b="0" i="0" dirty="0" err="1"/>
            <a:t>resources</a:t>
          </a:r>
          <a:endParaRPr lang="en-US" dirty="0"/>
        </a:p>
      </dgm:t>
    </dgm:pt>
    <dgm:pt modelId="{DECB6D48-F686-4476-8C2D-DAF4F510BF09}" type="parTrans" cxnId="{31BD88A8-AC65-454D-91CD-3F4259D19936}">
      <dgm:prSet/>
      <dgm:spPr/>
      <dgm:t>
        <a:bodyPr/>
        <a:lstStyle/>
        <a:p>
          <a:endParaRPr lang="en-US"/>
        </a:p>
      </dgm:t>
    </dgm:pt>
    <dgm:pt modelId="{050D403A-8C94-49E7-ACD5-451AF719DE69}" type="sibTrans" cxnId="{31BD88A8-AC65-454D-91CD-3F4259D19936}">
      <dgm:prSet/>
      <dgm:spPr/>
      <dgm:t>
        <a:bodyPr/>
        <a:lstStyle/>
        <a:p>
          <a:endParaRPr lang="en-US"/>
        </a:p>
      </dgm:t>
    </dgm:pt>
    <dgm:pt modelId="{3A5A62DE-B8A8-4E9F-9198-6261C0A1638C}">
      <dgm:prSet/>
      <dgm:spPr/>
      <dgm:t>
        <a:bodyPr/>
        <a:lstStyle/>
        <a:p>
          <a:r>
            <a:rPr lang="de-AT" b="0" i="0" dirty="0"/>
            <a:t>Project </a:t>
          </a:r>
          <a:r>
            <a:rPr lang="de-AT" b="0" i="0" dirty="0" err="1"/>
            <a:t>management</a:t>
          </a:r>
          <a:r>
            <a:rPr lang="de-AT" b="0" i="0" dirty="0"/>
            <a:t> </a:t>
          </a:r>
          <a:r>
            <a:rPr lang="de-AT" b="0" i="0" dirty="0" err="1"/>
            <a:t>process</a:t>
          </a:r>
          <a:r>
            <a:rPr lang="de-AT" dirty="0"/>
            <a:t>: </a:t>
          </a:r>
          <a:r>
            <a:rPr lang="de-AT" dirty="0" err="1"/>
            <a:t>Scrum</a:t>
          </a:r>
          <a:endParaRPr lang="en-US" dirty="0"/>
        </a:p>
      </dgm:t>
    </dgm:pt>
    <dgm:pt modelId="{45060837-DD2D-4695-BC0D-D99E95EC5FE3}" type="parTrans" cxnId="{65D36D26-7DF7-4CDD-BDF3-9BD28E04CAC2}">
      <dgm:prSet/>
      <dgm:spPr/>
      <dgm:t>
        <a:bodyPr/>
        <a:lstStyle/>
        <a:p>
          <a:endParaRPr lang="en-US"/>
        </a:p>
      </dgm:t>
    </dgm:pt>
    <dgm:pt modelId="{756166C2-B93A-4E54-8E3D-A3995C111063}" type="sibTrans" cxnId="{65D36D26-7DF7-4CDD-BDF3-9BD28E04CAC2}">
      <dgm:prSet/>
      <dgm:spPr/>
      <dgm:t>
        <a:bodyPr/>
        <a:lstStyle/>
        <a:p>
          <a:endParaRPr lang="en-US"/>
        </a:p>
      </dgm:t>
    </dgm:pt>
    <dgm:pt modelId="{ACA556AC-D214-440B-B2AA-5DB79D023F31}">
      <dgm:prSet/>
      <dgm:spPr/>
      <dgm:t>
        <a:bodyPr/>
        <a:lstStyle/>
        <a:p>
          <a:r>
            <a:rPr lang="de-AT" b="0" i="0" dirty="0"/>
            <a:t>Status </a:t>
          </a:r>
          <a:r>
            <a:rPr lang="de-AT" b="0" i="0" dirty="0" err="1"/>
            <a:t>reports</a:t>
          </a:r>
          <a:endParaRPr lang="de-AT" b="0" i="0" dirty="0"/>
        </a:p>
      </dgm:t>
    </dgm:pt>
    <dgm:pt modelId="{EDC00AB6-A0A5-4866-A4FD-92EC6D705A5C}" type="parTrans" cxnId="{EC6453F8-8373-4C94-B71E-3C9823F75308}">
      <dgm:prSet/>
      <dgm:spPr/>
      <dgm:t>
        <a:bodyPr/>
        <a:lstStyle/>
        <a:p>
          <a:endParaRPr lang="en-US"/>
        </a:p>
      </dgm:t>
    </dgm:pt>
    <dgm:pt modelId="{99BCE48E-3FD3-43C4-8E55-44F236B27774}" type="sibTrans" cxnId="{EC6453F8-8373-4C94-B71E-3C9823F75308}">
      <dgm:prSet/>
      <dgm:spPr/>
      <dgm:t>
        <a:bodyPr/>
        <a:lstStyle/>
        <a:p>
          <a:endParaRPr lang="en-US"/>
        </a:p>
      </dgm:t>
    </dgm:pt>
    <dgm:pt modelId="{384A7517-A7C2-431A-9ADB-452C87A69D27}">
      <dgm:prSet/>
      <dgm:spPr/>
      <dgm:t>
        <a:bodyPr/>
        <a:lstStyle/>
        <a:p>
          <a:r>
            <a:rPr lang="de-AT" b="0" i="0" dirty="0"/>
            <a:t>Project </a:t>
          </a:r>
          <a:r>
            <a:rPr lang="de-AT" b="0" i="0" dirty="0" err="1"/>
            <a:t>structure</a:t>
          </a:r>
          <a:r>
            <a:rPr lang="de-AT" b="0" i="0" dirty="0"/>
            <a:t> plan</a:t>
          </a:r>
          <a:endParaRPr lang="en-US" dirty="0"/>
        </a:p>
      </dgm:t>
    </dgm:pt>
    <dgm:pt modelId="{9A50D539-4DCC-47BF-8224-8902A1CA5149}" type="parTrans" cxnId="{9B2FDE8B-04EA-47DE-889E-B2DA143A170C}">
      <dgm:prSet/>
      <dgm:spPr/>
      <dgm:t>
        <a:bodyPr/>
        <a:lstStyle/>
        <a:p>
          <a:endParaRPr lang="de-AT"/>
        </a:p>
      </dgm:t>
    </dgm:pt>
    <dgm:pt modelId="{02ED96A8-2A42-41B9-AC2F-1EFC01BF6D53}" type="sibTrans" cxnId="{9B2FDE8B-04EA-47DE-889E-B2DA143A170C}">
      <dgm:prSet/>
      <dgm:spPr/>
      <dgm:t>
        <a:bodyPr/>
        <a:lstStyle/>
        <a:p>
          <a:endParaRPr lang="de-AT"/>
        </a:p>
      </dgm:t>
    </dgm:pt>
    <dgm:pt modelId="{0E43F9EE-AFCD-48FC-BB65-5497EDFA9490}" type="pres">
      <dgm:prSet presAssocID="{71793B68-CA13-49C1-A246-301A37DDA651}" presName="linear" presStyleCnt="0">
        <dgm:presLayoutVars>
          <dgm:dir/>
          <dgm:animLvl val="lvl"/>
          <dgm:resizeHandles val="exact"/>
        </dgm:presLayoutVars>
      </dgm:prSet>
      <dgm:spPr/>
    </dgm:pt>
    <dgm:pt modelId="{CCC4F37B-AB94-4282-AA4F-AE1BCCFE59A8}" type="pres">
      <dgm:prSet presAssocID="{66669C64-9B79-46A3-9A7D-A42518B0D1F5}" presName="parentLin" presStyleCnt="0"/>
      <dgm:spPr/>
    </dgm:pt>
    <dgm:pt modelId="{4F12086C-E5CA-4543-AD30-484E036367B3}" type="pres">
      <dgm:prSet presAssocID="{66669C64-9B79-46A3-9A7D-A42518B0D1F5}" presName="parentLeftMargin" presStyleLbl="node1" presStyleIdx="0" presStyleCnt="3"/>
      <dgm:spPr/>
    </dgm:pt>
    <dgm:pt modelId="{4D2DFCB7-80DC-4B9A-A850-391F24C40C94}" type="pres">
      <dgm:prSet presAssocID="{66669C64-9B79-46A3-9A7D-A42518B0D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20E5E4E-53D0-4850-AA78-D66F127C2EBD}" type="pres">
      <dgm:prSet presAssocID="{66669C64-9B79-46A3-9A7D-A42518B0D1F5}" presName="negativeSpace" presStyleCnt="0"/>
      <dgm:spPr/>
    </dgm:pt>
    <dgm:pt modelId="{6AA35A31-4D02-4B72-955A-75081AC9E1FF}" type="pres">
      <dgm:prSet presAssocID="{66669C64-9B79-46A3-9A7D-A42518B0D1F5}" presName="childText" presStyleLbl="conFgAcc1" presStyleIdx="0" presStyleCnt="3">
        <dgm:presLayoutVars>
          <dgm:bulletEnabled val="1"/>
        </dgm:presLayoutVars>
      </dgm:prSet>
      <dgm:spPr/>
    </dgm:pt>
    <dgm:pt modelId="{3655D7CB-4EA2-4A5B-937E-FCB6694C88AE}" type="pres">
      <dgm:prSet presAssocID="{F571AE14-4A41-4DF4-88A0-BD48B695F844}" presName="spaceBetweenRectangles" presStyleCnt="0"/>
      <dgm:spPr/>
    </dgm:pt>
    <dgm:pt modelId="{8757B74F-EE09-4C13-BC1D-AC22152AC703}" type="pres">
      <dgm:prSet presAssocID="{9216A9F3-0A08-46A5-98DC-2D7DE62AE5B3}" presName="parentLin" presStyleCnt="0"/>
      <dgm:spPr/>
    </dgm:pt>
    <dgm:pt modelId="{B6F5E879-AB13-4853-BBE3-DE8D723482F2}" type="pres">
      <dgm:prSet presAssocID="{9216A9F3-0A08-46A5-98DC-2D7DE62AE5B3}" presName="parentLeftMargin" presStyleLbl="node1" presStyleIdx="0" presStyleCnt="3"/>
      <dgm:spPr/>
    </dgm:pt>
    <dgm:pt modelId="{5F944998-DD72-4CAB-903F-F665808AB5BF}" type="pres">
      <dgm:prSet presAssocID="{9216A9F3-0A08-46A5-98DC-2D7DE62AE5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DA59C1-E6D3-4918-9500-F8295FA5CBDF}" type="pres">
      <dgm:prSet presAssocID="{9216A9F3-0A08-46A5-98DC-2D7DE62AE5B3}" presName="negativeSpace" presStyleCnt="0"/>
      <dgm:spPr/>
    </dgm:pt>
    <dgm:pt modelId="{8DE65762-6DFD-4C18-BC18-9BEC857B8C2A}" type="pres">
      <dgm:prSet presAssocID="{9216A9F3-0A08-46A5-98DC-2D7DE62AE5B3}" presName="childText" presStyleLbl="conFgAcc1" presStyleIdx="1" presStyleCnt="3">
        <dgm:presLayoutVars>
          <dgm:bulletEnabled val="1"/>
        </dgm:presLayoutVars>
      </dgm:prSet>
      <dgm:spPr/>
    </dgm:pt>
    <dgm:pt modelId="{69DC53DA-30BC-4427-91A0-B244C86D4B1E}" type="pres">
      <dgm:prSet presAssocID="{A043DBF9-41AF-4990-A77E-2B3A9DE70161}" presName="spaceBetweenRectangles" presStyleCnt="0"/>
      <dgm:spPr/>
    </dgm:pt>
    <dgm:pt modelId="{E417AAB3-F6B3-4BE9-A1ED-91604A3187DE}" type="pres">
      <dgm:prSet presAssocID="{ACA556AC-D214-440B-B2AA-5DB79D023F31}" presName="parentLin" presStyleCnt="0"/>
      <dgm:spPr/>
    </dgm:pt>
    <dgm:pt modelId="{9B448898-877E-4F90-9839-876DFA88487B}" type="pres">
      <dgm:prSet presAssocID="{ACA556AC-D214-440B-B2AA-5DB79D023F31}" presName="parentLeftMargin" presStyleLbl="node1" presStyleIdx="1" presStyleCnt="3"/>
      <dgm:spPr/>
    </dgm:pt>
    <dgm:pt modelId="{2919779A-2336-4025-A46A-B2C681524F16}" type="pres">
      <dgm:prSet presAssocID="{ACA556AC-D214-440B-B2AA-5DB79D023F3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28D84A-3CCE-4EC6-99EC-99D061EB57BC}" type="pres">
      <dgm:prSet presAssocID="{ACA556AC-D214-440B-B2AA-5DB79D023F31}" presName="negativeSpace" presStyleCnt="0"/>
      <dgm:spPr/>
    </dgm:pt>
    <dgm:pt modelId="{7170629A-883C-4801-872A-388A7C2BD69D}" type="pres">
      <dgm:prSet presAssocID="{ACA556AC-D214-440B-B2AA-5DB79D023F3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C3FFF08-729B-43A1-B2E3-82168E7BA32E}" srcId="{9216A9F3-0A08-46A5-98DC-2D7DE62AE5B3}" destId="{5DB2591E-59E2-41D6-B000-49CECD2663AA}" srcOrd="2" destOrd="0" parTransId="{3FB10539-35BD-45A0-ACFA-90F9B721B61F}" sibTransId="{65AD4BCF-64C8-4F17-93A5-33C2399E78FA}"/>
    <dgm:cxn modelId="{A982070C-0B25-49F2-844C-DADC72A32572}" type="presOf" srcId="{3A5A62DE-B8A8-4E9F-9198-6261C0A1638C}" destId="{8DE65762-6DFD-4C18-BC18-9BEC857B8C2A}" srcOrd="0" destOrd="7" presId="urn:microsoft.com/office/officeart/2005/8/layout/list1"/>
    <dgm:cxn modelId="{7D11BB0D-7B91-4CE1-BA57-1137DD4D97DE}" srcId="{9216A9F3-0A08-46A5-98DC-2D7DE62AE5B3}" destId="{5660EB79-AD23-4E97-964D-665C30010FE5}" srcOrd="0" destOrd="0" parTransId="{E9C46D8E-F984-4625-9D22-BBDB2C352099}" sibTransId="{2348CCEC-7F8C-4A79-8E43-702357B90436}"/>
    <dgm:cxn modelId="{C6FF7317-6C15-4996-BFC9-A4EE5B7EB093}" type="presOf" srcId="{B4B6B873-41B1-48D3-99AB-BD47A25F7E28}" destId="{8DE65762-6DFD-4C18-BC18-9BEC857B8C2A}" srcOrd="0" destOrd="3" presId="urn:microsoft.com/office/officeart/2005/8/layout/list1"/>
    <dgm:cxn modelId="{2C218618-3DDA-4F27-9078-9D574293826D}" srcId="{9216A9F3-0A08-46A5-98DC-2D7DE62AE5B3}" destId="{07094A69-1E71-45C5-B954-3D39240AFBD9}" srcOrd="4" destOrd="0" parTransId="{6C5E04D8-9269-4BB9-983A-8ED1AD2D9930}" sibTransId="{66CC6C44-5EE1-406E-94FB-E6FA19227367}"/>
    <dgm:cxn modelId="{D0F62219-549F-4341-A20C-7C6F702BD834}" srcId="{71793B68-CA13-49C1-A246-301A37DDA651}" destId="{66669C64-9B79-46A3-9A7D-A42518B0D1F5}" srcOrd="0" destOrd="0" parTransId="{CEB3D95E-A075-4408-934F-FB20417D4DA9}" sibTransId="{F571AE14-4A41-4DF4-88A0-BD48B695F844}"/>
    <dgm:cxn modelId="{B1110B1D-3EF0-440C-AE77-2C546FBE92DD}" type="presOf" srcId="{07094A69-1E71-45C5-B954-3D39240AFBD9}" destId="{8DE65762-6DFD-4C18-BC18-9BEC857B8C2A}" srcOrd="0" destOrd="4" presId="urn:microsoft.com/office/officeart/2005/8/layout/list1"/>
    <dgm:cxn modelId="{EE97D624-7268-4A74-9DF4-8273C2094435}" srcId="{9216A9F3-0A08-46A5-98DC-2D7DE62AE5B3}" destId="{99002851-E340-47F1-B826-BACFFEC462F1}" srcOrd="1" destOrd="0" parTransId="{B5D6D6A2-7444-4D1F-8E12-D3A9242BFBF0}" sibTransId="{43A99EBA-397B-4880-AC22-6DFFDC35BBE8}"/>
    <dgm:cxn modelId="{65D36D26-7DF7-4CDD-BDF3-9BD28E04CAC2}" srcId="{9216A9F3-0A08-46A5-98DC-2D7DE62AE5B3}" destId="{3A5A62DE-B8A8-4E9F-9198-6261C0A1638C}" srcOrd="7" destOrd="0" parTransId="{45060837-DD2D-4695-BC0D-D99E95EC5FE3}" sibTransId="{756166C2-B93A-4E54-8E3D-A3995C111063}"/>
    <dgm:cxn modelId="{0B1FD93F-385D-4EA5-8AC3-00E48C2F5ADF}" type="presOf" srcId="{71793B68-CA13-49C1-A246-301A37DDA651}" destId="{0E43F9EE-AFCD-48FC-BB65-5497EDFA9490}" srcOrd="0" destOrd="0" presId="urn:microsoft.com/office/officeart/2005/8/layout/list1"/>
    <dgm:cxn modelId="{43D30462-E7DF-4177-A66C-D9204284C7F7}" type="presOf" srcId="{66669C64-9B79-46A3-9A7D-A42518B0D1F5}" destId="{4F12086C-E5CA-4543-AD30-484E036367B3}" srcOrd="0" destOrd="0" presId="urn:microsoft.com/office/officeart/2005/8/layout/list1"/>
    <dgm:cxn modelId="{6C663E69-6008-4C17-9ED9-DC976982F4DD}" type="presOf" srcId="{5660EB79-AD23-4E97-964D-665C30010FE5}" destId="{8DE65762-6DFD-4C18-BC18-9BEC857B8C2A}" srcOrd="0" destOrd="0" presId="urn:microsoft.com/office/officeart/2005/8/layout/list1"/>
    <dgm:cxn modelId="{E5BD596D-438C-4BF0-AC9B-9A473E33DF6C}" type="presOf" srcId="{9216A9F3-0A08-46A5-98DC-2D7DE62AE5B3}" destId="{5F944998-DD72-4CAB-903F-F665808AB5BF}" srcOrd="1" destOrd="0" presId="urn:microsoft.com/office/officeart/2005/8/layout/list1"/>
    <dgm:cxn modelId="{191F7873-FBBE-4233-B58D-E4CFA20A078E}" type="presOf" srcId="{ACA556AC-D214-440B-B2AA-5DB79D023F31}" destId="{2919779A-2336-4025-A46A-B2C681524F16}" srcOrd="1" destOrd="0" presId="urn:microsoft.com/office/officeart/2005/8/layout/list1"/>
    <dgm:cxn modelId="{00F98E53-AF42-450C-9729-A3BF2141413C}" srcId="{9216A9F3-0A08-46A5-98DC-2D7DE62AE5B3}" destId="{B4B6B873-41B1-48D3-99AB-BD47A25F7E28}" srcOrd="3" destOrd="0" parTransId="{23F2E549-9985-41D3-A8BD-20E4E2034CF8}" sibTransId="{61A1DBC4-A344-43D1-8D62-3B6A5688FD2E}"/>
    <dgm:cxn modelId="{23ABB97C-95DA-4F99-BC5B-147A5F09F455}" type="presOf" srcId="{99002851-E340-47F1-B826-BACFFEC462F1}" destId="{8DE65762-6DFD-4C18-BC18-9BEC857B8C2A}" srcOrd="0" destOrd="1" presId="urn:microsoft.com/office/officeart/2005/8/layout/list1"/>
    <dgm:cxn modelId="{4D822E86-4F02-4D5F-85F7-110012DAA860}" type="presOf" srcId="{9ED898D9-164A-445D-A38B-49A3EB89A325}" destId="{8DE65762-6DFD-4C18-BC18-9BEC857B8C2A}" srcOrd="0" destOrd="5" presId="urn:microsoft.com/office/officeart/2005/8/layout/list1"/>
    <dgm:cxn modelId="{9B2FDE8B-04EA-47DE-889E-B2DA143A170C}" srcId="{9216A9F3-0A08-46A5-98DC-2D7DE62AE5B3}" destId="{384A7517-A7C2-431A-9ADB-452C87A69D27}" srcOrd="6" destOrd="0" parTransId="{9A50D539-4DCC-47BF-8224-8902A1CA5149}" sibTransId="{02ED96A8-2A42-41B9-AC2F-1EFC01BF6D53}"/>
    <dgm:cxn modelId="{B9B96A8E-38B3-4813-8180-B61A71AD3314}" type="presOf" srcId="{9216A9F3-0A08-46A5-98DC-2D7DE62AE5B3}" destId="{B6F5E879-AB13-4853-BBE3-DE8D723482F2}" srcOrd="0" destOrd="0" presId="urn:microsoft.com/office/officeart/2005/8/layout/list1"/>
    <dgm:cxn modelId="{B7E29F9B-3ACC-4BAB-8EDA-A826ABE032F4}" type="presOf" srcId="{5DB2591E-59E2-41D6-B000-49CECD2663AA}" destId="{8DE65762-6DFD-4C18-BC18-9BEC857B8C2A}" srcOrd="0" destOrd="2" presId="urn:microsoft.com/office/officeart/2005/8/layout/list1"/>
    <dgm:cxn modelId="{5ADF79A8-5AFE-4744-A0A0-4D3BE4B3B633}" type="presOf" srcId="{66669C64-9B79-46A3-9A7D-A42518B0D1F5}" destId="{4D2DFCB7-80DC-4B9A-A850-391F24C40C94}" srcOrd="1" destOrd="0" presId="urn:microsoft.com/office/officeart/2005/8/layout/list1"/>
    <dgm:cxn modelId="{31BD88A8-AC65-454D-91CD-3F4259D19936}" srcId="{9216A9F3-0A08-46A5-98DC-2D7DE62AE5B3}" destId="{9ED898D9-164A-445D-A38B-49A3EB89A325}" srcOrd="5" destOrd="0" parTransId="{DECB6D48-F686-4476-8C2D-DAF4F510BF09}" sibTransId="{050D403A-8C94-49E7-ACD5-451AF719DE69}"/>
    <dgm:cxn modelId="{E043CDB4-9D69-4000-BC77-9637C5E155A6}" srcId="{71793B68-CA13-49C1-A246-301A37DDA651}" destId="{9216A9F3-0A08-46A5-98DC-2D7DE62AE5B3}" srcOrd="1" destOrd="0" parTransId="{BCFAF350-CA02-473B-BE16-2E35B4972FA8}" sibTransId="{A043DBF9-41AF-4990-A77E-2B3A9DE70161}"/>
    <dgm:cxn modelId="{96399FB7-9543-4A13-B911-DA0A68F7B099}" type="presOf" srcId="{384A7517-A7C2-431A-9ADB-452C87A69D27}" destId="{8DE65762-6DFD-4C18-BC18-9BEC857B8C2A}" srcOrd="0" destOrd="6" presId="urn:microsoft.com/office/officeart/2005/8/layout/list1"/>
    <dgm:cxn modelId="{69BD51DE-70BF-4B5D-B346-A928CBF18463}" type="presOf" srcId="{ACA556AC-D214-440B-B2AA-5DB79D023F31}" destId="{9B448898-877E-4F90-9839-876DFA88487B}" srcOrd="0" destOrd="0" presId="urn:microsoft.com/office/officeart/2005/8/layout/list1"/>
    <dgm:cxn modelId="{EC6453F8-8373-4C94-B71E-3C9823F75308}" srcId="{71793B68-CA13-49C1-A246-301A37DDA651}" destId="{ACA556AC-D214-440B-B2AA-5DB79D023F31}" srcOrd="2" destOrd="0" parTransId="{EDC00AB6-A0A5-4866-A4FD-92EC6D705A5C}" sibTransId="{99BCE48E-3FD3-43C4-8E55-44F236B27774}"/>
    <dgm:cxn modelId="{F045D203-ECBF-4C98-B19C-8893FBBB3131}" type="presParOf" srcId="{0E43F9EE-AFCD-48FC-BB65-5497EDFA9490}" destId="{CCC4F37B-AB94-4282-AA4F-AE1BCCFE59A8}" srcOrd="0" destOrd="0" presId="urn:microsoft.com/office/officeart/2005/8/layout/list1"/>
    <dgm:cxn modelId="{B1AEDC33-3635-4CDB-9549-E6C11D83E0C4}" type="presParOf" srcId="{CCC4F37B-AB94-4282-AA4F-AE1BCCFE59A8}" destId="{4F12086C-E5CA-4543-AD30-484E036367B3}" srcOrd="0" destOrd="0" presId="urn:microsoft.com/office/officeart/2005/8/layout/list1"/>
    <dgm:cxn modelId="{E8CA0052-50FA-4D4E-A5A5-464F571F046C}" type="presParOf" srcId="{CCC4F37B-AB94-4282-AA4F-AE1BCCFE59A8}" destId="{4D2DFCB7-80DC-4B9A-A850-391F24C40C94}" srcOrd="1" destOrd="0" presId="urn:microsoft.com/office/officeart/2005/8/layout/list1"/>
    <dgm:cxn modelId="{7458EF25-832B-4019-A7D8-9D83B6E04967}" type="presParOf" srcId="{0E43F9EE-AFCD-48FC-BB65-5497EDFA9490}" destId="{B20E5E4E-53D0-4850-AA78-D66F127C2EBD}" srcOrd="1" destOrd="0" presId="urn:microsoft.com/office/officeart/2005/8/layout/list1"/>
    <dgm:cxn modelId="{2083D3CA-E627-4FDA-AC7A-7A87BEADD4C6}" type="presParOf" srcId="{0E43F9EE-AFCD-48FC-BB65-5497EDFA9490}" destId="{6AA35A31-4D02-4B72-955A-75081AC9E1FF}" srcOrd="2" destOrd="0" presId="urn:microsoft.com/office/officeart/2005/8/layout/list1"/>
    <dgm:cxn modelId="{C9F57EEB-4E83-466B-90EF-41C0A2077E09}" type="presParOf" srcId="{0E43F9EE-AFCD-48FC-BB65-5497EDFA9490}" destId="{3655D7CB-4EA2-4A5B-937E-FCB6694C88AE}" srcOrd="3" destOrd="0" presId="urn:microsoft.com/office/officeart/2005/8/layout/list1"/>
    <dgm:cxn modelId="{D6374CA9-21D0-4CDD-A7E0-3677278F0DD4}" type="presParOf" srcId="{0E43F9EE-AFCD-48FC-BB65-5497EDFA9490}" destId="{8757B74F-EE09-4C13-BC1D-AC22152AC703}" srcOrd="4" destOrd="0" presId="urn:microsoft.com/office/officeart/2005/8/layout/list1"/>
    <dgm:cxn modelId="{4A159696-0D9C-4266-8B51-552878018797}" type="presParOf" srcId="{8757B74F-EE09-4C13-BC1D-AC22152AC703}" destId="{B6F5E879-AB13-4853-BBE3-DE8D723482F2}" srcOrd="0" destOrd="0" presId="urn:microsoft.com/office/officeart/2005/8/layout/list1"/>
    <dgm:cxn modelId="{C258B2F4-0129-4388-AAE9-8B002CD63D70}" type="presParOf" srcId="{8757B74F-EE09-4C13-BC1D-AC22152AC703}" destId="{5F944998-DD72-4CAB-903F-F665808AB5BF}" srcOrd="1" destOrd="0" presId="urn:microsoft.com/office/officeart/2005/8/layout/list1"/>
    <dgm:cxn modelId="{C9655C0B-38C8-4583-9A80-EAF810A1F2F2}" type="presParOf" srcId="{0E43F9EE-AFCD-48FC-BB65-5497EDFA9490}" destId="{74DA59C1-E6D3-4918-9500-F8295FA5CBDF}" srcOrd="5" destOrd="0" presId="urn:microsoft.com/office/officeart/2005/8/layout/list1"/>
    <dgm:cxn modelId="{4018CBCB-9AE4-4F4A-8C3A-002A4F596E09}" type="presParOf" srcId="{0E43F9EE-AFCD-48FC-BB65-5497EDFA9490}" destId="{8DE65762-6DFD-4C18-BC18-9BEC857B8C2A}" srcOrd="6" destOrd="0" presId="urn:microsoft.com/office/officeart/2005/8/layout/list1"/>
    <dgm:cxn modelId="{A4073DE7-5E54-4620-89AD-46D17CD57072}" type="presParOf" srcId="{0E43F9EE-AFCD-48FC-BB65-5497EDFA9490}" destId="{69DC53DA-30BC-4427-91A0-B244C86D4B1E}" srcOrd="7" destOrd="0" presId="urn:microsoft.com/office/officeart/2005/8/layout/list1"/>
    <dgm:cxn modelId="{65777941-310F-46FD-A708-D253AF1CA1C2}" type="presParOf" srcId="{0E43F9EE-AFCD-48FC-BB65-5497EDFA9490}" destId="{E417AAB3-F6B3-4BE9-A1ED-91604A3187DE}" srcOrd="8" destOrd="0" presId="urn:microsoft.com/office/officeart/2005/8/layout/list1"/>
    <dgm:cxn modelId="{21E0D668-F6F5-43F9-A205-613ECA803A58}" type="presParOf" srcId="{E417AAB3-F6B3-4BE9-A1ED-91604A3187DE}" destId="{9B448898-877E-4F90-9839-876DFA88487B}" srcOrd="0" destOrd="0" presId="urn:microsoft.com/office/officeart/2005/8/layout/list1"/>
    <dgm:cxn modelId="{0052EB69-A3C7-46B5-92E2-F278CA47F466}" type="presParOf" srcId="{E417AAB3-F6B3-4BE9-A1ED-91604A3187DE}" destId="{2919779A-2336-4025-A46A-B2C681524F16}" srcOrd="1" destOrd="0" presId="urn:microsoft.com/office/officeart/2005/8/layout/list1"/>
    <dgm:cxn modelId="{69A737D3-F78A-4AE6-A569-2983CF14088E}" type="presParOf" srcId="{0E43F9EE-AFCD-48FC-BB65-5497EDFA9490}" destId="{0E28D84A-3CCE-4EC6-99EC-99D061EB57BC}" srcOrd="9" destOrd="0" presId="urn:microsoft.com/office/officeart/2005/8/layout/list1"/>
    <dgm:cxn modelId="{E1A5508F-19E7-48E2-B3CF-5FCB445E9FB8}" type="presParOf" srcId="{0E43F9EE-AFCD-48FC-BB65-5497EDFA9490}" destId="{7170629A-883C-4801-872A-388A7C2BD6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CD9B9-36FD-4ECB-B7EB-389688E49CDC}">
      <dsp:nvSpPr>
        <dsp:cNvPr id="0" name=""/>
        <dsp:cNvSpPr/>
      </dsp:nvSpPr>
      <dsp:spPr>
        <a:xfrm>
          <a:off x="2542680" y="602539"/>
          <a:ext cx="2291259" cy="137475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Programming</a:t>
          </a:r>
          <a:r>
            <a:rPr lang="de-AT" sz="2000" kern="1200" dirty="0"/>
            <a:t> Language: </a:t>
          </a:r>
          <a:r>
            <a:rPr lang="de-AT" sz="2000" kern="1200" dirty="0" err="1"/>
            <a:t>Solidity</a:t>
          </a:r>
          <a:endParaRPr lang="en-US" sz="2000" kern="1200" dirty="0"/>
        </a:p>
      </dsp:txBody>
      <dsp:txXfrm>
        <a:off x="2542680" y="602539"/>
        <a:ext cx="2291259" cy="1374755"/>
      </dsp:txXfrm>
    </dsp:sp>
    <dsp:sp modelId="{488AFE14-9D83-4FE4-9A9E-FF475199A60F}">
      <dsp:nvSpPr>
        <dsp:cNvPr id="0" name=""/>
        <dsp:cNvSpPr/>
      </dsp:nvSpPr>
      <dsp:spPr>
        <a:xfrm>
          <a:off x="1" y="595404"/>
          <a:ext cx="2291259" cy="1374755"/>
        </a:xfrm>
        <a:prstGeom prst="rect">
          <a:avLst/>
        </a:prstGeom>
        <a:solidFill>
          <a:schemeClr val="accent5">
            <a:hueOff val="-3178193"/>
            <a:satOff val="838"/>
            <a:lumOff val="425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/>
            <a:t>Blockchain: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/>
            <a:t>Ethereum-</a:t>
          </a:r>
          <a:r>
            <a:rPr lang="de-AT" sz="2000" kern="1200" dirty="0" err="1"/>
            <a:t>chain</a:t>
          </a:r>
          <a:endParaRPr lang="en-US" sz="2000" kern="1200" dirty="0"/>
        </a:p>
      </dsp:txBody>
      <dsp:txXfrm>
        <a:off x="1" y="595404"/>
        <a:ext cx="2291259" cy="1374755"/>
      </dsp:txXfrm>
    </dsp:sp>
    <dsp:sp modelId="{8961333C-8288-4EA9-8655-23A39A5FEF0A}">
      <dsp:nvSpPr>
        <dsp:cNvPr id="0" name=""/>
        <dsp:cNvSpPr/>
      </dsp:nvSpPr>
      <dsp:spPr>
        <a:xfrm>
          <a:off x="5043658" y="611420"/>
          <a:ext cx="2291259" cy="1374755"/>
        </a:xfrm>
        <a:prstGeom prst="rect">
          <a:avLst/>
        </a:prstGeom>
        <a:solidFill>
          <a:schemeClr val="accent5">
            <a:hueOff val="-6356385"/>
            <a:satOff val="1676"/>
            <a:lumOff val="85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/>
            <a:t>Framework: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Truffle</a:t>
          </a:r>
          <a:r>
            <a:rPr lang="de-AT" sz="2000" kern="1200" dirty="0"/>
            <a:t> Suite</a:t>
          </a:r>
          <a:endParaRPr lang="en-US" sz="2000" kern="1200" dirty="0"/>
        </a:p>
      </dsp:txBody>
      <dsp:txXfrm>
        <a:off x="5043658" y="611420"/>
        <a:ext cx="2291259" cy="1374755"/>
      </dsp:txXfrm>
    </dsp:sp>
    <dsp:sp modelId="{B5D5DE0E-A136-49B3-8E16-2FF5FF2633B0}">
      <dsp:nvSpPr>
        <dsp:cNvPr id="0" name=""/>
        <dsp:cNvSpPr/>
      </dsp:nvSpPr>
      <dsp:spPr>
        <a:xfrm>
          <a:off x="7564043" y="611420"/>
          <a:ext cx="2291259" cy="1374755"/>
        </a:xfrm>
        <a:prstGeom prst="rect">
          <a:avLst/>
        </a:prstGeom>
        <a:solidFill>
          <a:schemeClr val="accent5">
            <a:hueOff val="-9534578"/>
            <a:satOff val="2515"/>
            <a:lumOff val="1275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Local</a:t>
          </a:r>
          <a:r>
            <a:rPr lang="de-AT" sz="2000" kern="1200" dirty="0"/>
            <a:t> </a:t>
          </a:r>
          <a:r>
            <a:rPr lang="de-AT" sz="2000" kern="1200" dirty="0" err="1"/>
            <a:t>testing</a:t>
          </a:r>
          <a:r>
            <a:rPr lang="de-AT" sz="2000" kern="1200" dirty="0"/>
            <a:t>: Ganache</a:t>
          </a:r>
          <a:endParaRPr lang="en-US" sz="2000" kern="1200" dirty="0"/>
        </a:p>
      </dsp:txBody>
      <dsp:txXfrm>
        <a:off x="7564043" y="611420"/>
        <a:ext cx="2291259" cy="1374755"/>
      </dsp:txXfrm>
    </dsp:sp>
    <dsp:sp modelId="{E1D0A6EB-D97D-47E2-954B-AEBCCF8385CF}">
      <dsp:nvSpPr>
        <dsp:cNvPr id="0" name=""/>
        <dsp:cNvSpPr/>
      </dsp:nvSpPr>
      <dsp:spPr>
        <a:xfrm>
          <a:off x="1263080" y="2215301"/>
          <a:ext cx="2291259" cy="1374755"/>
        </a:xfrm>
        <a:prstGeom prst="rect">
          <a:avLst/>
        </a:prstGeom>
        <a:solidFill>
          <a:schemeClr val="accent5">
            <a:hueOff val="-12712771"/>
            <a:satOff val="3353"/>
            <a:lumOff val="169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Crypo</a:t>
          </a:r>
          <a:r>
            <a:rPr lang="de-AT" sz="2000" kern="1200" dirty="0"/>
            <a:t> Wallet &amp; Access </a:t>
          </a:r>
          <a:r>
            <a:rPr lang="de-AT" sz="2000" kern="1200" dirty="0" err="1"/>
            <a:t>to</a:t>
          </a:r>
          <a:r>
            <a:rPr lang="de-AT" sz="2000" kern="1200" dirty="0"/>
            <a:t> Blockchain Apps: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Metamask</a:t>
          </a:r>
          <a:endParaRPr lang="en-US" sz="2000" kern="1200" dirty="0"/>
        </a:p>
      </dsp:txBody>
      <dsp:txXfrm>
        <a:off x="1263080" y="2215301"/>
        <a:ext cx="2291259" cy="1374755"/>
      </dsp:txXfrm>
    </dsp:sp>
    <dsp:sp modelId="{A1BDB6E6-0AD3-4EF5-BA42-EBE0647CBE05}">
      <dsp:nvSpPr>
        <dsp:cNvPr id="0" name=""/>
        <dsp:cNvSpPr/>
      </dsp:nvSpPr>
      <dsp:spPr>
        <a:xfrm>
          <a:off x="3783465" y="2215301"/>
          <a:ext cx="2291259" cy="1374755"/>
        </a:xfrm>
        <a:prstGeom prst="rect">
          <a:avLst/>
        </a:prstGeom>
        <a:solidFill>
          <a:schemeClr val="accent5">
            <a:hueOff val="-15890964"/>
            <a:satOff val="4191"/>
            <a:lumOff val="2124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Storing</a:t>
          </a:r>
          <a:r>
            <a:rPr lang="de-AT" sz="2000" kern="1200" dirty="0"/>
            <a:t>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/>
            <a:t>IPFS</a:t>
          </a:r>
          <a:endParaRPr lang="en-US" sz="2000" kern="1200" dirty="0"/>
        </a:p>
      </dsp:txBody>
      <dsp:txXfrm>
        <a:off x="3783465" y="2215301"/>
        <a:ext cx="2291259" cy="1374755"/>
      </dsp:txXfrm>
    </dsp:sp>
    <dsp:sp modelId="{CDB8A4B0-1F61-416E-9885-FEAE350499F8}">
      <dsp:nvSpPr>
        <dsp:cNvPr id="0" name=""/>
        <dsp:cNvSpPr/>
      </dsp:nvSpPr>
      <dsp:spPr>
        <a:xfrm>
          <a:off x="6303851" y="2215301"/>
          <a:ext cx="2291259" cy="1374755"/>
        </a:xfrm>
        <a:prstGeom prst="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/>
            <a:t>Website: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/>
            <a:t>HTML/CSS, PHP, JS</a:t>
          </a:r>
          <a:endParaRPr lang="en-US" sz="2000" kern="1200" dirty="0"/>
        </a:p>
      </dsp:txBody>
      <dsp:txXfrm>
        <a:off x="6303851" y="2215301"/>
        <a:ext cx="2291259" cy="13747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35A31-4D02-4B72-955A-75081AC9E1FF}">
      <dsp:nvSpPr>
        <dsp:cNvPr id="0" name=""/>
        <dsp:cNvSpPr/>
      </dsp:nvSpPr>
      <dsp:spPr>
        <a:xfrm>
          <a:off x="0" y="327926"/>
          <a:ext cx="599013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DFCB7-80DC-4B9A-A850-391F24C40C94}">
      <dsp:nvSpPr>
        <dsp:cNvPr id="0" name=""/>
        <dsp:cNvSpPr/>
      </dsp:nvSpPr>
      <dsp:spPr>
        <a:xfrm>
          <a:off x="299506" y="32726"/>
          <a:ext cx="4193095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489" tIns="0" rIns="15848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baseline="0" dirty="0"/>
            <a:t>Project </a:t>
          </a:r>
          <a:r>
            <a:rPr lang="de-AT" sz="2000" kern="1200" baseline="0" dirty="0" err="1"/>
            <a:t>application</a:t>
          </a:r>
          <a:endParaRPr lang="en-US" sz="2000" kern="1200" dirty="0"/>
        </a:p>
      </dsp:txBody>
      <dsp:txXfrm>
        <a:off x="328327" y="61547"/>
        <a:ext cx="4135453" cy="532758"/>
      </dsp:txXfrm>
    </dsp:sp>
    <dsp:sp modelId="{8DE65762-6DFD-4C18-BC18-9BEC857B8C2A}">
      <dsp:nvSpPr>
        <dsp:cNvPr id="0" name=""/>
        <dsp:cNvSpPr/>
      </dsp:nvSpPr>
      <dsp:spPr>
        <a:xfrm>
          <a:off x="0" y="1235127"/>
          <a:ext cx="5990135" cy="308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-3712334"/>
              <a:satOff val="1211"/>
              <a:lumOff val="-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4901" tIns="416560" rIns="46490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000" kern="1200" dirty="0"/>
            <a:t>Project </a:t>
          </a:r>
          <a:r>
            <a:rPr lang="de-AT" sz="2000" kern="1200" dirty="0" err="1"/>
            <a:t>goals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000" b="0" i="0" kern="1200" dirty="0"/>
            <a:t>Distribution </a:t>
          </a:r>
          <a:r>
            <a:rPr lang="de-AT" sz="2000" b="0" i="0" kern="1200" dirty="0" err="1"/>
            <a:t>of</a:t>
          </a:r>
          <a:r>
            <a:rPr lang="de-AT" sz="2000" b="0" i="0" kern="1200" dirty="0"/>
            <a:t> </a:t>
          </a:r>
          <a:r>
            <a:rPr lang="de-AT" sz="2000" b="0" i="0" kern="1200" dirty="0" err="1"/>
            <a:t>tasks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000" b="0" i="0" kern="1200" dirty="0" err="1"/>
            <a:t>Planned</a:t>
          </a:r>
          <a:r>
            <a:rPr lang="de-AT" sz="2000" b="0" i="0" kern="1200" dirty="0"/>
            <a:t> </a:t>
          </a:r>
          <a:r>
            <a:rPr lang="de-AT" sz="2000" b="0" i="0" kern="1200" dirty="0" err="1"/>
            <a:t>project</a:t>
          </a:r>
          <a:r>
            <a:rPr lang="de-AT" sz="2000" b="0" i="0" kern="1200" dirty="0"/>
            <a:t> </a:t>
          </a:r>
          <a:r>
            <a:rPr lang="de-AT" sz="2000" b="0" i="0" kern="1200" dirty="0" err="1"/>
            <a:t>flow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000" b="0" i="0" kern="1200" dirty="0"/>
            <a:t>Project </a:t>
          </a:r>
          <a:r>
            <a:rPr lang="de-AT" sz="2000" b="0" i="0" kern="1200" dirty="0" err="1"/>
            <a:t>environment</a:t>
          </a:r>
          <a:r>
            <a:rPr lang="de-AT" sz="2000" b="0" i="0" kern="1200" dirty="0"/>
            <a:t> </a:t>
          </a:r>
          <a:r>
            <a:rPr lang="de-AT" sz="2000" b="0" i="0" kern="1200" dirty="0" err="1"/>
            <a:t>analysis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000" b="0" i="0" kern="1200" dirty="0"/>
            <a:t>Risk </a:t>
          </a:r>
          <a:r>
            <a:rPr lang="de-AT" sz="2000" b="0" i="0" kern="1200" dirty="0" err="1"/>
            <a:t>analysis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000" b="0" i="0" kern="1200" dirty="0"/>
            <a:t>Project </a:t>
          </a:r>
          <a:r>
            <a:rPr lang="de-AT" sz="2000" b="0" i="0" kern="1200" dirty="0" err="1"/>
            <a:t>resources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000" b="0" i="0" kern="1200" dirty="0"/>
            <a:t>Project </a:t>
          </a:r>
          <a:r>
            <a:rPr lang="de-AT" sz="2000" b="0" i="0" kern="1200" dirty="0" err="1"/>
            <a:t>structure</a:t>
          </a:r>
          <a:r>
            <a:rPr lang="de-AT" sz="2000" b="0" i="0" kern="1200" dirty="0"/>
            <a:t> plan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000" b="0" i="0" kern="1200" dirty="0"/>
            <a:t>Project </a:t>
          </a:r>
          <a:r>
            <a:rPr lang="de-AT" sz="2000" b="0" i="0" kern="1200" dirty="0" err="1"/>
            <a:t>management</a:t>
          </a:r>
          <a:r>
            <a:rPr lang="de-AT" sz="2000" b="0" i="0" kern="1200" dirty="0"/>
            <a:t> </a:t>
          </a:r>
          <a:r>
            <a:rPr lang="de-AT" sz="2000" b="0" i="0" kern="1200" dirty="0" err="1"/>
            <a:t>process</a:t>
          </a:r>
          <a:r>
            <a:rPr lang="de-AT" sz="2000" kern="1200" dirty="0"/>
            <a:t>: </a:t>
          </a:r>
          <a:r>
            <a:rPr lang="de-AT" sz="2000" kern="1200" dirty="0" err="1"/>
            <a:t>Scrum</a:t>
          </a:r>
          <a:endParaRPr lang="en-US" sz="2000" kern="1200" dirty="0"/>
        </a:p>
      </dsp:txBody>
      <dsp:txXfrm>
        <a:off x="0" y="1235127"/>
        <a:ext cx="5990135" cy="3087000"/>
      </dsp:txXfrm>
    </dsp:sp>
    <dsp:sp modelId="{5F944998-DD72-4CAB-903F-F665808AB5BF}">
      <dsp:nvSpPr>
        <dsp:cNvPr id="0" name=""/>
        <dsp:cNvSpPr/>
      </dsp:nvSpPr>
      <dsp:spPr>
        <a:xfrm>
          <a:off x="299506" y="939927"/>
          <a:ext cx="4193095" cy="590400"/>
        </a:xfrm>
        <a:prstGeom prst="roundRect">
          <a:avLst/>
        </a:prstGeom>
        <a:solidFill>
          <a:schemeClr val="accent2">
            <a:hueOff val="-3712334"/>
            <a:satOff val="1211"/>
            <a:lumOff val="-107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489" tIns="0" rIns="15848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baseline="0" dirty="0"/>
            <a:t>Rough </a:t>
          </a:r>
          <a:r>
            <a:rPr lang="de-AT" sz="2000" kern="1200" baseline="0" dirty="0" err="1"/>
            <a:t>planning</a:t>
          </a:r>
          <a:endParaRPr lang="en-US" sz="2000" kern="1200" dirty="0"/>
        </a:p>
      </dsp:txBody>
      <dsp:txXfrm>
        <a:off x="328327" y="968748"/>
        <a:ext cx="4135453" cy="532758"/>
      </dsp:txXfrm>
    </dsp:sp>
    <dsp:sp modelId="{7170629A-883C-4801-872A-388A7C2BD69D}">
      <dsp:nvSpPr>
        <dsp:cNvPr id="0" name=""/>
        <dsp:cNvSpPr/>
      </dsp:nvSpPr>
      <dsp:spPr>
        <a:xfrm>
          <a:off x="0" y="4725327"/>
          <a:ext cx="599013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-7424668"/>
              <a:satOff val="2422"/>
              <a:lumOff val="-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9779A-2336-4025-A46A-B2C681524F16}">
      <dsp:nvSpPr>
        <dsp:cNvPr id="0" name=""/>
        <dsp:cNvSpPr/>
      </dsp:nvSpPr>
      <dsp:spPr>
        <a:xfrm>
          <a:off x="299506" y="4430127"/>
          <a:ext cx="4193095" cy="590400"/>
        </a:xfrm>
        <a:prstGeom prst="roundRect">
          <a:avLst/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489" tIns="0" rIns="15848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b="0" i="0" kern="1200" dirty="0"/>
            <a:t>Status </a:t>
          </a:r>
          <a:r>
            <a:rPr lang="de-AT" sz="2000" b="0" i="0" kern="1200" dirty="0" err="1"/>
            <a:t>reports</a:t>
          </a:r>
          <a:endParaRPr lang="de-AT" sz="2000" b="0" i="0" kern="1200" dirty="0"/>
        </a:p>
      </dsp:txBody>
      <dsp:txXfrm>
        <a:off x="328327" y="4458948"/>
        <a:ext cx="4135453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0786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4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702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255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246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555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63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0164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410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3533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845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C95CD2F-E1CF-4700-A14D-0D2377CEF0CE}" type="datetimeFigureOut">
              <a:rPr lang="de-AT" smtClean="0"/>
              <a:t>27.01.2021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95BB369-2205-4A20-80CB-7422AC1AD1A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609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2.png"/><Relationship Id="rId2" Type="http://schemas.openxmlformats.org/officeDocument/2006/relationships/video" Target="../media/media12.mkv"/><Relationship Id="rId1" Type="http://schemas.microsoft.com/office/2007/relationships/media" Target="../media/media12.mk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5.mp4"/><Relationship Id="rId7" Type="http://schemas.openxmlformats.org/officeDocument/2006/relationships/image" Target="../media/image10.png"/><Relationship Id="rId2" Type="http://schemas.openxmlformats.org/officeDocument/2006/relationships/video" Target="../media/media14.mkv"/><Relationship Id="rId1" Type="http://schemas.microsoft.com/office/2007/relationships/media" Target="../media/media14.mkv"/><Relationship Id="rId6" Type="http://schemas.openxmlformats.org/officeDocument/2006/relationships/hyperlink" Target="https://github.com/Avokaci/BlockchainAccident" TargetMode="Externa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p4"/><Relationship Id="rId1" Type="http://schemas.microsoft.com/office/2007/relationships/media" Target="../media/media4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p4"/><Relationship Id="rId1" Type="http://schemas.microsoft.com/office/2007/relationships/media" Target="../media/media5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2.png"/><Relationship Id="rId2" Type="http://schemas.microsoft.com/office/2007/relationships/media" Target="../media/media8.mkv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Über den Einzug der Blockchain-Technologie im Fußball">
            <a:extLst>
              <a:ext uri="{FF2B5EF4-FFF2-40B4-BE49-F238E27FC236}">
                <a16:creationId xmlns:a16="http://schemas.microsoft.com/office/drawing/2014/main" id="{44581464-CD93-4097-AFA8-51DE3E2E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72D6FE-3CAC-4FD0-85EF-65298A81A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2881310"/>
            <a:ext cx="9418320" cy="1095375"/>
          </a:xfrm>
        </p:spPr>
        <p:txBody>
          <a:bodyPr>
            <a:normAutofit/>
          </a:bodyPr>
          <a:lstStyle/>
          <a:p>
            <a:r>
              <a:rPr lang="de-AT" dirty="0"/>
              <a:t>Blockchain </a:t>
            </a:r>
            <a:r>
              <a:rPr lang="de-AT" dirty="0" err="1"/>
              <a:t>Accident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926EFE-4E5E-40E0-A475-817424B82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976685"/>
            <a:ext cx="9418320" cy="1691640"/>
          </a:xfrm>
        </p:spPr>
        <p:txBody>
          <a:bodyPr>
            <a:normAutofit/>
          </a:bodyPr>
          <a:lstStyle/>
          <a:p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5" name="WhatsApp Audio 2021-01-27 at 12.24.34">
            <a:hlinkClick r:id="" action="ppaction://media"/>
            <a:extLst>
              <a:ext uri="{FF2B5EF4-FFF2-40B4-BE49-F238E27FC236}">
                <a16:creationId xmlns:a16="http://schemas.microsoft.com/office/drawing/2014/main" id="{E7595C89-445B-4B3B-BB8A-6FCF14E3D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9250" y="1093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6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0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065E98-9EF8-4029-8CCD-CFAD11437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44392"/>
            <a:ext cx="9915114" cy="852260"/>
          </a:xfrm>
        </p:spPr>
        <p:txBody>
          <a:bodyPr>
            <a:norm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Current</a:t>
            </a:r>
            <a:r>
              <a:rPr lang="de-AT" dirty="0">
                <a:solidFill>
                  <a:schemeClr val="bg1"/>
                </a:solidFill>
              </a:rPr>
              <a:t> Status (2) - Frontend</a:t>
            </a:r>
          </a:p>
        </p:txBody>
      </p:sp>
      <p:pic>
        <p:nvPicPr>
          <p:cNvPr id="11" name="2021-01-26 17-14-47">
            <a:hlinkClick r:id="" action="ppaction://media"/>
            <a:extLst>
              <a:ext uri="{FF2B5EF4-FFF2-40B4-BE49-F238E27FC236}">
                <a16:creationId xmlns:a16="http://schemas.microsoft.com/office/drawing/2014/main" id="{A34FBA2D-547F-4BB2-9E64-610808F6B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4424" y="740706"/>
            <a:ext cx="10763992" cy="6055851"/>
          </a:xfrm>
          <a:prstGeom prst="rect">
            <a:avLst/>
          </a:prstGeom>
        </p:spPr>
      </p:pic>
      <p:pic>
        <p:nvPicPr>
          <p:cNvPr id="6" name="WhatsApp Audio 2021-01-27 at 12.25.46">
            <a:hlinkClick r:id="" action="ppaction://media"/>
            <a:extLst>
              <a:ext uri="{FF2B5EF4-FFF2-40B4-BE49-F238E27FC236}">
                <a16:creationId xmlns:a16="http://schemas.microsoft.com/office/drawing/2014/main" id="{7B5C3C98-1508-4E39-964C-FB4DAD726F74}"/>
              </a:ext>
            </a:extLst>
          </p:cNvPr>
          <p:cNvPicPr>
            <a:picLocks noGrp="1" noChangeAspect="1"/>
          </p:cNvPicPr>
          <p:nvPr>
            <p:ph idx="1"/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16264" y="131106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213153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61DC6E-C8BB-46EB-B932-AA3DC510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795972"/>
          </a:xfrm>
        </p:spPr>
        <p:txBody>
          <a:bodyPr/>
          <a:lstStyle/>
          <a:p>
            <a:r>
              <a:rPr lang="de-AT" dirty="0" err="1"/>
              <a:t>Thank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attention</a:t>
            </a:r>
            <a:r>
              <a:rPr lang="de-AT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0D72EA-B596-4533-8622-547AF4570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795972"/>
            <a:ext cx="8595360" cy="4351337"/>
          </a:xfrm>
        </p:spPr>
        <p:txBody>
          <a:bodyPr/>
          <a:lstStyle/>
          <a:p>
            <a:r>
              <a:rPr lang="de-AT" dirty="0"/>
              <a:t>Link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Github</a:t>
            </a:r>
            <a:r>
              <a:rPr lang="de-AT" dirty="0"/>
              <a:t>: </a:t>
            </a:r>
            <a:r>
              <a:rPr lang="de-AT" dirty="0">
                <a:hlinkClick r:id="rId6"/>
              </a:rPr>
              <a:t>https://github.com/Avokaci/BlockchainAccident</a:t>
            </a:r>
            <a:r>
              <a:rPr lang="de-AT" dirty="0"/>
              <a:t> </a:t>
            </a:r>
          </a:p>
        </p:txBody>
      </p:sp>
      <p:pic>
        <p:nvPicPr>
          <p:cNvPr id="4" name="2021-01-26 20-29-00">
            <a:hlinkClick r:id="" action="ppaction://media"/>
            <a:extLst>
              <a:ext uri="{FF2B5EF4-FFF2-40B4-BE49-F238E27FC236}">
                <a16:creationId xmlns:a16="http://schemas.microsoft.com/office/drawing/2014/main" id="{EBF9F009-C233-4F5E-BC47-5F8BAC977F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878" y="1189136"/>
            <a:ext cx="9818243" cy="5522762"/>
          </a:xfrm>
          <a:prstGeom prst="rect">
            <a:avLst/>
          </a:prstGeom>
        </p:spPr>
      </p:pic>
      <p:pic>
        <p:nvPicPr>
          <p:cNvPr id="6" name="WhatsApp Audio 2021-01-27 at 12.25.53">
            <a:hlinkClick r:id="" action="ppaction://media"/>
            <a:extLst>
              <a:ext uri="{FF2B5EF4-FFF2-40B4-BE49-F238E27FC236}">
                <a16:creationId xmlns:a16="http://schemas.microsoft.com/office/drawing/2014/main" id="{EF34C603-BFFE-4CD5-BFC7-4EA14FC3250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93500" y="931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5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E2440-C5A7-480E-9D27-3376275B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AT" dirty="0"/>
              <a:t>Project Team</a:t>
            </a:r>
          </a:p>
        </p:txBody>
      </p:sp>
      <p:pic>
        <p:nvPicPr>
          <p:cNvPr id="4098" name="Picture 2" descr="Team">
            <a:extLst>
              <a:ext uri="{FF2B5EF4-FFF2-40B4-BE49-F238E27FC236}">
                <a16:creationId xmlns:a16="http://schemas.microsoft.com/office/drawing/2014/main" id="{98BE7CDA-A51E-40D3-B218-F0C8F03D0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3137" y="2799301"/>
            <a:ext cx="3304622" cy="190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0CA58-D3FE-4A1A-B4AE-2A99F8355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8834" y="1933575"/>
            <a:ext cx="5875678" cy="4246562"/>
          </a:xfrm>
        </p:spPr>
        <p:txBody>
          <a:bodyPr>
            <a:normAutofit/>
          </a:bodyPr>
          <a:lstStyle/>
          <a:p>
            <a:r>
              <a:rPr lang="de-AT" dirty="0"/>
              <a:t>Burak Konca (Project Leader)</a:t>
            </a:r>
          </a:p>
          <a:p>
            <a:r>
              <a:rPr lang="de-AT" dirty="0"/>
              <a:t>Ozan Aksakal</a:t>
            </a:r>
          </a:p>
          <a:p>
            <a:r>
              <a:rPr lang="de-AT" dirty="0"/>
              <a:t>Maral </a:t>
            </a:r>
            <a:r>
              <a:rPr lang="de-AT" dirty="0" err="1"/>
              <a:t>Mousawi</a:t>
            </a:r>
            <a:endParaRPr lang="de-AT" dirty="0"/>
          </a:p>
          <a:p>
            <a:r>
              <a:rPr lang="de-AT" dirty="0"/>
              <a:t>Julian </a:t>
            </a:r>
            <a:r>
              <a:rPr lang="de-AT" dirty="0" err="1"/>
              <a:t>Bedöcs</a:t>
            </a:r>
            <a:endParaRPr lang="de-AT" dirty="0"/>
          </a:p>
        </p:txBody>
      </p:sp>
      <p:pic>
        <p:nvPicPr>
          <p:cNvPr id="5" name="WhatsApp Audio 2021-01-27 at 12.24.43">
            <a:hlinkClick r:id="" action="ppaction://media"/>
            <a:extLst>
              <a:ext uri="{FF2B5EF4-FFF2-40B4-BE49-F238E27FC236}">
                <a16:creationId xmlns:a16="http://schemas.microsoft.com/office/drawing/2014/main" id="{3158B05C-D343-463D-BAE3-C52FFB572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E2440-C5A7-480E-9D27-3376275B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AT" dirty="0" err="1"/>
              <a:t>Idea</a:t>
            </a:r>
            <a:endParaRPr lang="de-AT" dirty="0"/>
          </a:p>
        </p:txBody>
      </p:sp>
      <p:pic>
        <p:nvPicPr>
          <p:cNvPr id="3074" name="Picture 2" descr="Kreative, Idee, Licht Kostenlos Symbol von Business">
            <a:extLst>
              <a:ext uri="{FF2B5EF4-FFF2-40B4-BE49-F238E27FC236}">
                <a16:creationId xmlns:a16="http://schemas.microsoft.com/office/drawing/2014/main" id="{0D721A62-BC97-4904-9177-EE09A3799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3137" y="2101200"/>
            <a:ext cx="3304622" cy="330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0CA58-D3FE-4A1A-B4AE-2A99F8355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8834" y="1933575"/>
            <a:ext cx="5875678" cy="4246562"/>
          </a:xfrm>
        </p:spPr>
        <p:txBody>
          <a:bodyPr>
            <a:normAutofit/>
          </a:bodyPr>
          <a:lstStyle/>
          <a:p>
            <a:r>
              <a:rPr lang="en-US" dirty="0"/>
              <a:t>Application for the forgery-proof creation of accident reports with a blockchain</a:t>
            </a:r>
          </a:p>
          <a:p>
            <a:r>
              <a:rPr lang="en-US" dirty="0"/>
              <a:t>The identification of the accident participants and the vehicles involved should be secured</a:t>
            </a:r>
          </a:p>
          <a:p>
            <a:r>
              <a:rPr lang="de-DE" dirty="0"/>
              <a:t>Data </a:t>
            </a:r>
            <a:r>
              <a:rPr lang="de-DE" dirty="0" err="1"/>
              <a:t>stored</a:t>
            </a:r>
            <a:r>
              <a:rPr lang="de-DE" dirty="0"/>
              <a:t> </a:t>
            </a:r>
            <a:r>
              <a:rPr lang="de-DE" dirty="0" err="1"/>
              <a:t>anonymously</a:t>
            </a:r>
            <a:r>
              <a:rPr lang="de-DE" dirty="0"/>
              <a:t>  </a:t>
            </a:r>
          </a:p>
          <a:p>
            <a:r>
              <a:rPr lang="de-DE" dirty="0" err="1"/>
              <a:t>Midterm</a:t>
            </a:r>
            <a:r>
              <a:rPr lang="de-DE" dirty="0"/>
              <a:t> Project (2 Sem)</a:t>
            </a:r>
          </a:p>
        </p:txBody>
      </p:sp>
      <p:pic>
        <p:nvPicPr>
          <p:cNvPr id="5" name="WhatsApp Audio 2021-01-27 at 12.24.53">
            <a:hlinkClick r:id="" action="ppaction://media"/>
            <a:extLst>
              <a:ext uri="{FF2B5EF4-FFF2-40B4-BE49-F238E27FC236}">
                <a16:creationId xmlns:a16="http://schemas.microsoft.com/office/drawing/2014/main" id="{0C9E6407-835D-4503-9D38-25F640BD5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5875" y="158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3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76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B22E2-EA6C-44D1-A9F6-4F12565F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de-AT" dirty="0" err="1"/>
              <a:t>Realization</a:t>
            </a:r>
            <a:endParaRPr lang="de-AT" dirty="0"/>
          </a:p>
        </p:txBody>
      </p:sp>
      <p:sp>
        <p:nvSpPr>
          <p:cNvPr id="83" name="Rectangle 78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4" name="Inhaltsplatzhalter 2">
            <a:extLst>
              <a:ext uri="{FF2B5EF4-FFF2-40B4-BE49-F238E27FC236}">
                <a16:creationId xmlns:a16="http://schemas.microsoft.com/office/drawing/2014/main" id="{84891596-9957-449A-AD5E-4BC2E412CE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010308"/>
              </p:ext>
            </p:extLst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WhatsApp Audio 2021-01-27 at 12.25.02">
            <a:hlinkClick r:id="" action="ppaction://media"/>
            <a:extLst>
              <a:ext uri="{FF2B5EF4-FFF2-40B4-BE49-F238E27FC236}">
                <a16:creationId xmlns:a16="http://schemas.microsoft.com/office/drawing/2014/main" id="{84CB33CA-EE69-4DCC-B3E2-F83561332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28258" y="609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5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35FA75-0388-4F4F-95E3-F38D61FA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de-AT" sz="3600" dirty="0" err="1">
                <a:solidFill>
                  <a:srgbClr val="FFFFFF"/>
                </a:solidFill>
              </a:rPr>
              <a:t>Planning</a:t>
            </a:r>
            <a:endParaRPr lang="de-AT" sz="3600" dirty="0">
              <a:solidFill>
                <a:srgbClr val="FFFFFF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3" name="Inhaltsplatzhalter 2">
            <a:extLst>
              <a:ext uri="{FF2B5EF4-FFF2-40B4-BE49-F238E27FC236}">
                <a16:creationId xmlns:a16="http://schemas.microsoft.com/office/drawing/2014/main" id="{362F6F09-D9CB-4EC2-8986-389D90FE2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009872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WhatsApp Audio 2021-01-27 at 12.25.10">
            <a:hlinkClick r:id="" action="ppaction://media"/>
            <a:extLst>
              <a:ext uri="{FF2B5EF4-FFF2-40B4-BE49-F238E27FC236}">
                <a16:creationId xmlns:a16="http://schemas.microsoft.com/office/drawing/2014/main" id="{7CED5D13-0621-4B5C-9E6B-35BE3F08C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45240" y="120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1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B3A8E-69A7-4071-8E8E-49A034E9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AT" b="0" i="0" dirty="0"/>
              <a:t>Project </a:t>
            </a:r>
            <a:r>
              <a:rPr lang="de-AT" b="0" i="0" dirty="0" err="1"/>
              <a:t>management</a:t>
            </a:r>
            <a:r>
              <a:rPr lang="de-AT" b="0" i="0" dirty="0"/>
              <a:t> </a:t>
            </a:r>
            <a:r>
              <a:rPr lang="de-AT" b="0" i="0" dirty="0" err="1"/>
              <a:t>process</a:t>
            </a:r>
            <a:r>
              <a:rPr lang="de-AT" dirty="0"/>
              <a:t>: </a:t>
            </a:r>
            <a:r>
              <a:rPr lang="de-AT" dirty="0" err="1"/>
              <a:t>Scrum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EAF9509-A67C-436C-9B92-442AEFA07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7662"/>
          <a:stretch/>
        </p:blipFill>
        <p:spPr>
          <a:xfrm>
            <a:off x="1953318" y="2121762"/>
            <a:ext cx="7454207" cy="3530531"/>
          </a:xfrm>
        </p:spPr>
      </p:pic>
      <p:pic>
        <p:nvPicPr>
          <p:cNvPr id="3" name="WhatsApp Audio 2021-01-27 at 12.25.16">
            <a:hlinkClick r:id="" action="ppaction://media"/>
            <a:extLst>
              <a:ext uri="{FF2B5EF4-FFF2-40B4-BE49-F238E27FC236}">
                <a16:creationId xmlns:a16="http://schemas.microsoft.com/office/drawing/2014/main" id="{10DEEB6C-D154-4436-874F-4BB8DCF05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7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A3875-D666-416E-9455-CF424EC1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AT" b="0" i="0" dirty="0"/>
              <a:t>Project </a:t>
            </a:r>
            <a:r>
              <a:rPr lang="de-AT" b="0" i="0" dirty="0" err="1"/>
              <a:t>management</a:t>
            </a:r>
            <a:r>
              <a:rPr lang="de-AT" b="0" i="0" dirty="0"/>
              <a:t> </a:t>
            </a:r>
            <a:r>
              <a:rPr lang="de-AT" b="0" i="0" dirty="0" err="1"/>
              <a:t>process</a:t>
            </a:r>
            <a:r>
              <a:rPr lang="de-AT" dirty="0"/>
              <a:t>: </a:t>
            </a:r>
            <a:r>
              <a:rPr lang="de-AT" dirty="0" err="1"/>
              <a:t>Trello</a:t>
            </a:r>
            <a:endParaRPr lang="de-AT" dirty="0"/>
          </a:p>
        </p:txBody>
      </p:sp>
      <p:pic>
        <p:nvPicPr>
          <p:cNvPr id="5" name="Inhaltsplatzhalter 4" descr="Ein Bild, das Text, Screenshot, schwarz enthält.&#10;&#10;Automatisch generierte Beschreibung">
            <a:extLst>
              <a:ext uri="{FF2B5EF4-FFF2-40B4-BE49-F238E27FC236}">
                <a16:creationId xmlns:a16="http://schemas.microsoft.com/office/drawing/2014/main" id="{CAB86E24-D6B4-49A7-A384-01E57C8A7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3" y="1937989"/>
            <a:ext cx="9692449" cy="4338577"/>
          </a:xfrm>
        </p:spPr>
      </p:pic>
      <p:pic>
        <p:nvPicPr>
          <p:cNvPr id="3" name="WhatsApp Audio 2021-01-27 at 12.25.24">
            <a:hlinkClick r:id="" action="ppaction://media"/>
            <a:extLst>
              <a:ext uri="{FF2B5EF4-FFF2-40B4-BE49-F238E27FC236}">
                <a16:creationId xmlns:a16="http://schemas.microsoft.com/office/drawing/2014/main" id="{940871D7-F6F9-4D44-96B6-06BBEB64AE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9050" y="196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6680D-80F9-4AD4-BF70-926252A2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Practice: </a:t>
            </a:r>
            <a:r>
              <a:rPr lang="de-AT" dirty="0" err="1"/>
              <a:t>To</a:t>
            </a:r>
            <a:r>
              <a:rPr lang="de-AT" dirty="0"/>
              <a:t> do List</a:t>
            </a:r>
          </a:p>
        </p:txBody>
      </p:sp>
      <p:pic>
        <p:nvPicPr>
          <p:cNvPr id="4" name="2021-01-26 20-15-32">
            <a:hlinkClick r:id="" action="ppaction://media"/>
            <a:extLst>
              <a:ext uri="{FF2B5EF4-FFF2-40B4-BE49-F238E27FC236}">
                <a16:creationId xmlns:a16="http://schemas.microsoft.com/office/drawing/2014/main" id="{733F8117-4E94-4510-B0FE-A14BD580756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617" end="153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0688" y="1828800"/>
            <a:ext cx="7735887" cy="4351338"/>
          </a:xfrm>
        </p:spPr>
      </p:pic>
      <p:pic>
        <p:nvPicPr>
          <p:cNvPr id="3" name="WhatsApp Audio 2021-01-27 at 12.25.31">
            <a:hlinkClick r:id="" action="ppaction://media"/>
            <a:extLst>
              <a:ext uri="{FF2B5EF4-FFF2-40B4-BE49-F238E27FC236}">
                <a16:creationId xmlns:a16="http://schemas.microsoft.com/office/drawing/2014/main" id="{E6142853-0ABC-4892-8E0D-3D2BEB77F32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6825" y="609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E99888-C680-4EE5-B303-9A869432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5509"/>
            <a:ext cx="9692640" cy="7236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 status (1) - Backend</a:t>
            </a:r>
          </a:p>
        </p:txBody>
      </p:sp>
      <p:pic>
        <p:nvPicPr>
          <p:cNvPr id="12" name="WhatsApp Video 2021-01-26 at 01.07.15">
            <a:hlinkClick r:id="" action="ppaction://media"/>
            <a:extLst>
              <a:ext uri="{FF2B5EF4-FFF2-40B4-BE49-F238E27FC236}">
                <a16:creationId xmlns:a16="http://schemas.microsoft.com/office/drawing/2014/main" id="{4BE7D6F3-D4B1-4067-9836-EF7EBD1668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1492" y="763342"/>
            <a:ext cx="10769855" cy="6059149"/>
          </a:xfrm>
          <a:prstGeom prst="rect">
            <a:avLst/>
          </a:prstGeom>
        </p:spPr>
      </p:pic>
      <p:pic>
        <p:nvPicPr>
          <p:cNvPr id="6" name="WhatsApp Audio 2021-01-27 at 12.25.39">
            <a:hlinkClick r:id="" action="ppaction://media"/>
            <a:extLst>
              <a:ext uri="{FF2B5EF4-FFF2-40B4-BE49-F238E27FC236}">
                <a16:creationId xmlns:a16="http://schemas.microsoft.com/office/drawing/2014/main" id="{B6AB0D41-520C-44AD-B50A-4C8176E998D2}"/>
              </a:ext>
            </a:extLst>
          </p:cNvPr>
          <p:cNvPicPr>
            <a:picLocks noGrp="1" noChangeAspect="1"/>
          </p:cNvPicPr>
          <p:nvPr>
            <p:ph idx="1"/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2127" y="149565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452865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165</Words>
  <Application>Microsoft Office PowerPoint</Application>
  <PresentationFormat>Breitbild</PresentationFormat>
  <Paragraphs>43</Paragraphs>
  <Slides>11</Slides>
  <Notes>0</Notes>
  <HiddenSlides>0</HiddenSlides>
  <MMClips>15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Wingdings 2</vt:lpstr>
      <vt:lpstr>Aussicht</vt:lpstr>
      <vt:lpstr>Blockchain Accident</vt:lpstr>
      <vt:lpstr>Project Team</vt:lpstr>
      <vt:lpstr>Idea</vt:lpstr>
      <vt:lpstr>Realization</vt:lpstr>
      <vt:lpstr>Planning</vt:lpstr>
      <vt:lpstr>Project management process: Scrum</vt:lpstr>
      <vt:lpstr>Project management process: Trello</vt:lpstr>
      <vt:lpstr>Practice: To do List</vt:lpstr>
      <vt:lpstr>Current status (1) - Backend</vt:lpstr>
      <vt:lpstr>Current Status (2) - Frontend</vt:lpstr>
      <vt:lpstr>Thank you for you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Accident</dc:title>
  <dc:creator>Burak Konca</dc:creator>
  <cp:lastModifiedBy>Burak Konca</cp:lastModifiedBy>
  <cp:revision>4</cp:revision>
  <dcterms:created xsi:type="dcterms:W3CDTF">2021-01-26T16:11:58Z</dcterms:created>
  <dcterms:modified xsi:type="dcterms:W3CDTF">2021-01-27T11:36:02Z</dcterms:modified>
</cp:coreProperties>
</file>